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Raleway"/>
      <p:regular r:id="rId49"/>
      <p:bold r:id="rId50"/>
      <p:italic r:id="rId51"/>
      <p:boldItalic r:id="rId52"/>
    </p:embeddedFont>
    <p:embeddedFont>
      <p:font typeface="Berkshire Swash"/>
      <p:regular r:id="rId53"/>
    </p:embeddedFont>
    <p:embeddedFont>
      <p:font typeface="Lato"/>
      <p:regular r:id="rId54"/>
      <p:bold r:id="rId55"/>
      <p:italic r:id="rId56"/>
      <p:boldItalic r:id="rId57"/>
    </p:embeddedFont>
    <p:embeddedFont>
      <p:font typeface="Quattrocento Sans"/>
      <p:regular r:id="rId58"/>
      <p:bold r:id="rId59"/>
      <p:italic r:id="rId60"/>
      <p:boldItalic r:id="rId61"/>
    </p:embeddedFont>
    <p:embeddedFont>
      <p:font typeface="Helvetica Neue"/>
      <p:regular r:id="rId62"/>
      <p:bold r:id="rId63"/>
      <p:italic r:id="rId64"/>
      <p:boldItalic r:id="rId65"/>
    </p:embeddedFont>
    <p:embeddedFont>
      <p:font typeface="Albert Sans"/>
      <p:regular r:id="rId66"/>
      <p:bold r:id="rId67"/>
      <p:italic r:id="rId68"/>
      <p:boldItalic r:id="rId69"/>
    </p:embeddedFont>
    <p:embeddedFont>
      <p:font typeface="El Messiri"/>
      <p:regular r:id="rId70"/>
      <p:bold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623C8E-6BD2-4795-9169-7D2EBCAE74CE}">
  <a:tblStyle styleId="{B0623C8E-6BD2-4795-9169-7D2EBCAE74C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B9CA60C-C652-49F6-BFCE-9574E76EF5AC}" styleName="Table_1">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000000"/>
              </a:solidFill>
              <a:prstDash val="solid"/>
              <a:round/>
              <a:headEnd len="sm" w="sm" type="none"/>
              <a:tailEnd len="sm" w="sm" type="none"/>
            </a:ln>
          </a:top>
          <a:bottom>
            <a:ln cap="flat" cmpd="sng" w="6350">
              <a:solidFill>
                <a:srgbClr val="000000"/>
              </a:solidFill>
              <a:prstDash val="solid"/>
              <a:round/>
              <a:headEnd len="sm" w="sm" type="none"/>
              <a:tailEnd len="sm" w="sm" type="none"/>
            </a:ln>
          </a:bottom>
          <a:insideH>
            <a:ln cap="flat" cmpd="sng" w="6350">
              <a:solidFill>
                <a:srgbClr val="000000"/>
              </a:solidFill>
              <a:prstDash val="solid"/>
              <a:round/>
              <a:headEnd len="sm" w="sm" type="none"/>
              <a:tailEnd len="sm" w="sm" type="none"/>
            </a:ln>
          </a:insideH>
          <a:insideV>
            <a:ln cap="flat" cmpd="sng" w="635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Raleway-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ElMessiri-bold.fntdata"/><Relationship Id="rId70" Type="http://schemas.openxmlformats.org/officeDocument/2006/relationships/font" Target="fonts/ElMessiri-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HelveticaNeue-regular.fntdata"/><Relationship Id="rId61" Type="http://schemas.openxmlformats.org/officeDocument/2006/relationships/font" Target="fonts/QuattrocentoSans-boldItalic.fntdata"/><Relationship Id="rId20" Type="http://schemas.openxmlformats.org/officeDocument/2006/relationships/slide" Target="slides/slide14.xml"/><Relationship Id="rId64" Type="http://schemas.openxmlformats.org/officeDocument/2006/relationships/font" Target="fonts/HelveticaNeue-italic.fntdata"/><Relationship Id="rId63" Type="http://schemas.openxmlformats.org/officeDocument/2006/relationships/font" Target="fonts/HelveticaNeue-bold.fntdata"/><Relationship Id="rId22" Type="http://schemas.openxmlformats.org/officeDocument/2006/relationships/slide" Target="slides/slide16.xml"/><Relationship Id="rId66" Type="http://schemas.openxmlformats.org/officeDocument/2006/relationships/font" Target="fonts/AlbertSans-regular.fntdata"/><Relationship Id="rId21" Type="http://schemas.openxmlformats.org/officeDocument/2006/relationships/slide" Target="slides/slide15.xml"/><Relationship Id="rId65" Type="http://schemas.openxmlformats.org/officeDocument/2006/relationships/font" Target="fonts/HelveticaNeue-boldItalic.fntdata"/><Relationship Id="rId24" Type="http://schemas.openxmlformats.org/officeDocument/2006/relationships/slide" Target="slides/slide18.xml"/><Relationship Id="rId68" Type="http://schemas.openxmlformats.org/officeDocument/2006/relationships/font" Target="fonts/AlbertSans-italic.fntdata"/><Relationship Id="rId23" Type="http://schemas.openxmlformats.org/officeDocument/2006/relationships/slide" Target="slides/slide17.xml"/><Relationship Id="rId67" Type="http://schemas.openxmlformats.org/officeDocument/2006/relationships/font" Target="fonts/AlbertSans-bold.fntdata"/><Relationship Id="rId60" Type="http://schemas.openxmlformats.org/officeDocument/2006/relationships/font" Target="fonts/QuattrocentoSans-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lbertSans-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italic.fntdata"/><Relationship Id="rId50" Type="http://schemas.openxmlformats.org/officeDocument/2006/relationships/font" Target="fonts/Raleway-bold.fntdata"/><Relationship Id="rId53" Type="http://schemas.openxmlformats.org/officeDocument/2006/relationships/font" Target="fonts/BerkshireSwash-regular.fntdata"/><Relationship Id="rId52" Type="http://schemas.openxmlformats.org/officeDocument/2006/relationships/font" Target="fonts/Raleway-boldItalic.fntdata"/><Relationship Id="rId11" Type="http://schemas.openxmlformats.org/officeDocument/2006/relationships/slide" Target="slides/slide5.xml"/><Relationship Id="rId55" Type="http://schemas.openxmlformats.org/officeDocument/2006/relationships/font" Target="fonts/Lato-bold.fntdata"/><Relationship Id="rId10" Type="http://schemas.openxmlformats.org/officeDocument/2006/relationships/slide" Target="slides/slide4.xml"/><Relationship Id="rId54" Type="http://schemas.openxmlformats.org/officeDocument/2006/relationships/font" Target="fonts/Lato-regular.fntdata"/><Relationship Id="rId13" Type="http://schemas.openxmlformats.org/officeDocument/2006/relationships/slide" Target="slides/slide7.xml"/><Relationship Id="rId57" Type="http://schemas.openxmlformats.org/officeDocument/2006/relationships/font" Target="fonts/Lato-boldItalic.fntdata"/><Relationship Id="rId12" Type="http://schemas.openxmlformats.org/officeDocument/2006/relationships/slide" Target="slides/slide6.xml"/><Relationship Id="rId56" Type="http://schemas.openxmlformats.org/officeDocument/2006/relationships/font" Target="fonts/Lato-italic.fntdata"/><Relationship Id="rId15" Type="http://schemas.openxmlformats.org/officeDocument/2006/relationships/slide" Target="slides/slide9.xml"/><Relationship Id="rId59" Type="http://schemas.openxmlformats.org/officeDocument/2006/relationships/font" Target="fonts/QuattrocentoSans-bold.fntdata"/><Relationship Id="rId14" Type="http://schemas.openxmlformats.org/officeDocument/2006/relationships/slide" Target="slides/slide8.xml"/><Relationship Id="rId58" Type="http://schemas.openxmlformats.org/officeDocument/2006/relationships/font" Target="fonts/QuattrocentoSans-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2" name="Google Shape;91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2e39e17e045_2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2e39e17e045_2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7" name="Google Shape;122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Deletable sections here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2e2fc307ea6_0_3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2e2fc307ea6_0_3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2e369c5f788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2e369c5f788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2e237cd076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2e237cd076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2e369c5f788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2e369c5f788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2e369c5f788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2e369c5f788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2e369c5f788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2e369c5f788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2e237cd076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2e237cd076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2e39e17e045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2e39e17e045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4" name="Google Shape;102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2e237cd076c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2e237cd076c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2e39e17e045_1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2e39e17e045_1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2e237cd076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2e237cd076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2e387d6a067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2e387d6a067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2e39e17e045_17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2e39e17e045_1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2e387d6a067_6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2e387d6a067_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2e237cd076c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2e237cd076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2e237cd076c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2e237cd076c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2e237cd076c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2e237cd076c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2e35318895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2e35318895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2e387d6a067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2e387d6a067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2e35318895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2e35318895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2e35318895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2e35318895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2e237cd076c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2e237cd076c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2e237cd076c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2e237cd076c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2e237cd076c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2e237cd076c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2e237cd076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2e237cd076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2e39e17e04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2e39e17e04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2e2fc307ea6_0_2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2e2fc307ea6_0_2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is Gradio?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Gradio is an open-source Python library that allows you to quickly create customizable UIs for your machine learning models.</a:t>
            </a:r>
            <a:endParaRPr/>
          </a:p>
          <a:p>
            <a:pPr indent="0" lvl="0" marL="0" rtl="0" algn="l">
              <a:spcBef>
                <a:spcPts val="0"/>
              </a:spcBef>
              <a:spcAft>
                <a:spcPts val="0"/>
              </a:spcAft>
              <a:buClr>
                <a:schemeClr val="dk1"/>
              </a:buClr>
              <a:buSzPts val="1100"/>
              <a:buFont typeface="Arial"/>
              <a:buNone/>
            </a:pPr>
            <a:r>
              <a:rPr lang="en"/>
              <a:t>Rapid Prototyping Made Easy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With Gradio, you can prototype and deploy ML models without needing to write any frontend code. It's all done in Python!</a:t>
            </a:r>
            <a:endParaRPr/>
          </a:p>
          <a:p>
            <a:pPr indent="0" lvl="0" marL="0" rtl="0" algn="l">
              <a:spcBef>
                <a:spcPts val="0"/>
              </a:spcBef>
              <a:spcAft>
                <a:spcPts val="0"/>
              </a:spcAft>
              <a:buClr>
                <a:schemeClr val="dk1"/>
              </a:buClr>
              <a:buSzPts val="1100"/>
              <a:buFont typeface="Arial"/>
              <a:buNone/>
            </a:pPr>
            <a:r>
              <a:rPr lang="en"/>
              <a:t>Key Features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Simple Interface: Gradio offers a simple, intuitive interface for designing UIs.</a:t>
            </a:r>
            <a:endParaRPr/>
          </a:p>
          <a:p>
            <a:pPr indent="0" lvl="0" marL="0" rtl="0" algn="l">
              <a:spcBef>
                <a:spcPts val="0"/>
              </a:spcBef>
              <a:spcAft>
                <a:spcPts val="0"/>
              </a:spcAft>
              <a:buClr>
                <a:schemeClr val="dk1"/>
              </a:buClr>
              <a:buSzPts val="1100"/>
              <a:buFont typeface="Arial"/>
              <a:buNone/>
            </a:pPr>
            <a:r>
              <a:rPr lang="en"/>
              <a:t>Customizable Components: Tailor your UIs with various components like sliders, text boxes, and dropdowns.</a:t>
            </a:r>
            <a:endParaRPr/>
          </a:p>
          <a:p>
            <a:pPr indent="0" lvl="0" marL="0" rtl="0" algn="l">
              <a:spcBef>
                <a:spcPts val="0"/>
              </a:spcBef>
              <a:spcAft>
                <a:spcPts val="0"/>
              </a:spcAft>
              <a:buNone/>
            </a:pPr>
            <a:r>
              <a:rPr lang="en"/>
              <a:t>Real-Time Feedback: Instantly visualize model outputs as user</a:t>
            </a:r>
            <a:endParaRPr/>
          </a:p>
          <a:p>
            <a:pPr indent="0" lvl="0" marL="0" rtl="0" algn="l">
              <a:spcBef>
                <a:spcPts val="0"/>
              </a:spcBef>
              <a:spcAft>
                <a:spcPts val="0"/>
              </a:spcAft>
              <a:buClr>
                <a:schemeClr val="dk1"/>
              </a:buClr>
              <a:buSzPts val="1100"/>
              <a:buFont typeface="Arial"/>
              <a:buNone/>
            </a:pPr>
            <a:r>
              <a:rPr lang="en"/>
              <a:t>s interact with the interface.</a:t>
            </a:r>
            <a:endParaRPr/>
          </a:p>
          <a:p>
            <a:pPr indent="0" lvl="0" marL="0" rtl="0" algn="l">
              <a:spcBef>
                <a:spcPts val="0"/>
              </a:spcBef>
              <a:spcAft>
                <a:spcPts val="0"/>
              </a:spcAft>
              <a:buClr>
                <a:schemeClr val="dk1"/>
              </a:buClr>
              <a:buSzPts val="1100"/>
              <a:buFont typeface="Arial"/>
              <a:buNone/>
            </a:pPr>
            <a:r>
              <a:rPr lang="en"/>
              <a:t>Multiple Framework Support: Gradio supports TensorFlow, PyTorch, and other major ML frameworks.</a:t>
            </a:r>
            <a:endParaRPr/>
          </a:p>
          <a:p>
            <a:pPr indent="0" lvl="0" marL="0" rtl="0" algn="l">
              <a:spcBef>
                <a:spcPts val="0"/>
              </a:spcBef>
              <a:spcAft>
                <a:spcPts val="0"/>
              </a:spcAft>
              <a:buClr>
                <a:schemeClr val="dk1"/>
              </a:buClr>
              <a:buSzPts val="1100"/>
              <a:buFont typeface="Arial"/>
              <a:buNone/>
            </a:pPr>
            <a:r>
              <a:rPr lang="en"/>
              <a:t>Shareable Interfaces: Easily share your models by generating a link to your Gradio interface.</a:t>
            </a:r>
            <a:endParaRPr/>
          </a:p>
          <a:p>
            <a:pPr indent="0" lvl="0" marL="0" rtl="0" algn="l">
              <a:spcBef>
                <a:spcPts val="0"/>
              </a:spcBef>
              <a:spcAft>
                <a:spcPts val="0"/>
              </a:spcAft>
              <a:buClr>
                <a:schemeClr val="dk1"/>
              </a:buClr>
              <a:buSzPts val="1100"/>
              <a:buFont typeface="Arial"/>
              <a:buNone/>
            </a:pPr>
            <a:r>
              <a:rPr lang="en"/>
              <a:t>Use Cases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Research Prototyping: Quickly test and visualize models during research phases.</a:t>
            </a:r>
            <a:endParaRPr/>
          </a:p>
          <a:p>
            <a:pPr indent="0" lvl="0" marL="0" rtl="0" algn="l">
              <a:spcBef>
                <a:spcPts val="0"/>
              </a:spcBef>
              <a:spcAft>
                <a:spcPts val="0"/>
              </a:spcAft>
              <a:buClr>
                <a:schemeClr val="dk1"/>
              </a:buClr>
              <a:buSzPts val="1100"/>
              <a:buFont typeface="Arial"/>
              <a:buNone/>
            </a:pPr>
            <a:r>
              <a:rPr lang="en"/>
              <a:t>Education: Create interactive demonstrations for teaching ML concepts.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2e387d6a067_7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2e387d6a067_7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2e39e17e04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2e39e17e04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2e2fc307ea6_0_2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7" name="Google Shape;1067;g2e2fc307ea6_0_27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2e33620bbb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2e33620bbb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2e39e17e04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2e39e17e04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2e369c5f788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2e369c5f788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2e382957d3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2e382957d3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4" name="Google Shape;110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Critical need of accurate Hadith information retrieval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Improve accuracy and reliability of Hadith retrieval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Enhanced accessibility to authentic Hadith knowledge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Support and aid scholars, students, and practitioners and improve research efficiency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Academic contribution for Islamic studies and preserving Islamic knowledge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Community empowerment and provide trustworthy information.</a:t>
            </a:r>
            <a:endParaRPr>
              <a:solidFill>
                <a:schemeClr val="dk1"/>
              </a:solidFill>
            </a:endParaRPr>
          </a:p>
          <a:p>
            <a:pPr indent="0" lvl="0" marL="0" rtl="0" algn="l">
              <a:lnSpc>
                <a:spcPct val="100000"/>
              </a:lnSpc>
              <a:spcBef>
                <a:spcPts val="0"/>
              </a:spcBef>
              <a:spcAft>
                <a:spcPts val="0"/>
              </a:spcAft>
              <a:buClr>
                <a:srgbClr val="000000"/>
              </a:buClr>
              <a:buSzPts val="1100"/>
              <a:buFont typeface="Arial"/>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8" name="Google Shape;114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Albert Sans"/>
                <a:ea typeface="Albert Sans"/>
                <a:cs typeface="Albert Sans"/>
                <a:sym typeface="Albert Sans"/>
              </a:rPr>
              <a:t>Provide Accurate Hadith Information: Develop a chat application that allows users to ask questions about Hadiths and receive accurate, contextually relevant answers from a reliable database.</a:t>
            </a:r>
            <a:endParaRPr sz="1200">
              <a:solidFill>
                <a:schemeClr val="dk1"/>
              </a:solidFill>
              <a:latin typeface="Albert Sans"/>
              <a:ea typeface="Albert Sans"/>
              <a:cs typeface="Albert Sans"/>
              <a:sym typeface="Albert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Clr>
                <a:schemeClr val="dk1"/>
              </a:buClr>
              <a:buSzPts val="1100"/>
              <a:buFont typeface="Arial"/>
              <a:buNone/>
            </a:pPr>
            <a:r>
              <a:rPr lang="en" sz="1200">
                <a:solidFill>
                  <a:schemeClr val="dk1"/>
                </a:solidFill>
                <a:latin typeface="Albert Sans"/>
                <a:ea typeface="Albert Sans"/>
                <a:cs typeface="Albert Sans"/>
                <a:sym typeface="Albert Sans"/>
              </a:rPr>
              <a:t>User-Friendly Interface: Design a user interface that is intuitive and accessible, allowing users to easily query and navigate through the information.</a:t>
            </a:r>
            <a:endParaRPr sz="1200">
              <a:solidFill>
                <a:schemeClr val="dk1"/>
              </a:solidFill>
              <a:latin typeface="Albert Sans"/>
              <a:ea typeface="Albert Sans"/>
              <a:cs typeface="Albert Sans"/>
              <a:sym typeface="Albert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Clr>
                <a:schemeClr val="dk1"/>
              </a:buClr>
              <a:buSzPts val="1100"/>
              <a:buFont typeface="Arial"/>
              <a:buNone/>
            </a:pPr>
            <a:r>
              <a:rPr lang="en" sz="1200">
                <a:solidFill>
                  <a:schemeClr val="dk1"/>
                </a:solidFill>
                <a:latin typeface="Albert Sans"/>
                <a:ea typeface="Albert Sans"/>
                <a:cs typeface="Albert Sans"/>
                <a:sym typeface="Albert Sans"/>
              </a:rPr>
              <a:t>Contextual Understanding: Ensure the app provides not just the text of Hadiths but also explanations, contexts, and interpretations from credible sources.</a:t>
            </a:r>
            <a:endParaRPr sz="1200">
              <a:solidFill>
                <a:schemeClr val="dk1"/>
              </a:solidFill>
              <a:latin typeface="Albert Sans"/>
              <a:ea typeface="Albert Sans"/>
              <a:cs typeface="Albert Sans"/>
              <a:sym typeface="Albert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Clr>
                <a:schemeClr val="dk1"/>
              </a:buClr>
              <a:buSzPts val="1100"/>
              <a:buFont typeface="Arial"/>
              <a:buNone/>
            </a:pPr>
            <a:r>
              <a:rPr lang="en" sz="1200">
                <a:solidFill>
                  <a:schemeClr val="dk1"/>
                </a:solidFill>
                <a:latin typeface="Albert Sans"/>
                <a:ea typeface="Albert Sans"/>
                <a:cs typeface="Albert Sans"/>
                <a:sym typeface="Albert Sans"/>
              </a:rPr>
              <a:t>Real-Time Responses: Implement a system that offers real-time answers to user queries, making the information readily available.</a:t>
            </a:r>
            <a:endParaRPr sz="1200">
              <a:solidFill>
                <a:schemeClr val="dk1"/>
              </a:solidFill>
              <a:latin typeface="Albert Sans"/>
              <a:ea typeface="Albert Sans"/>
              <a:cs typeface="Albert Sans"/>
              <a:sym typeface="Albert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Clr>
                <a:schemeClr val="dk1"/>
              </a:buClr>
              <a:buSzPts val="1100"/>
              <a:buFont typeface="Arial"/>
              <a:buNone/>
            </a:pPr>
            <a:r>
              <a:rPr lang="en" sz="1200">
                <a:solidFill>
                  <a:schemeClr val="dk1"/>
                </a:solidFill>
                <a:latin typeface="Albert Sans"/>
                <a:ea typeface="Albert Sans"/>
                <a:cs typeface="Albert Sans"/>
                <a:sym typeface="Albert Sans"/>
              </a:rPr>
              <a:t>Verify Authenticity: Create a tool that independently verifies the authenticity of Hadiths by cross-referencing with established Hadith collections and scholarly works.</a:t>
            </a:r>
            <a:endParaRPr sz="1200">
              <a:solidFill>
                <a:schemeClr val="dk1"/>
              </a:solidFill>
              <a:latin typeface="Albert Sans"/>
              <a:ea typeface="Albert Sans"/>
              <a:cs typeface="Albert Sans"/>
              <a:sym typeface="Albert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Clr>
                <a:schemeClr val="dk1"/>
              </a:buClr>
              <a:buSzPts val="1100"/>
              <a:buFont typeface="Arial"/>
              <a:buNone/>
            </a:pPr>
            <a:r>
              <a:rPr lang="en" sz="1200">
                <a:solidFill>
                  <a:schemeClr val="dk1"/>
                </a:solidFill>
                <a:latin typeface="Albert Sans"/>
                <a:ea typeface="Albert Sans"/>
                <a:cs typeface="Albert Sans"/>
                <a:sym typeface="Albert Sans"/>
              </a:rPr>
              <a:t>Detailed Verification Reports: Provide detailed reports on the authenticity of Hadiths, including the chain of narration (Isnad), text (Matn), and scholarly opinions.</a:t>
            </a:r>
            <a:endParaRPr sz="1200">
              <a:solidFill>
                <a:schemeClr val="dk1"/>
              </a:solidFill>
              <a:latin typeface="Albert Sans"/>
              <a:ea typeface="Albert Sans"/>
              <a:cs typeface="Albert Sans"/>
              <a:sym typeface="Albert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Clr>
                <a:schemeClr val="dk1"/>
              </a:buClr>
              <a:buSzPts val="1100"/>
              <a:buFont typeface="Arial"/>
              <a:buNone/>
            </a:pPr>
            <a:r>
              <a:rPr lang="en" sz="1200">
                <a:solidFill>
                  <a:schemeClr val="dk1"/>
                </a:solidFill>
                <a:latin typeface="Albert Sans"/>
                <a:ea typeface="Albert Sans"/>
                <a:cs typeface="Albert Sans"/>
                <a:sym typeface="Albert Sans"/>
              </a:rPr>
              <a:t>Database Integration: Maintain a comprehensive and regularly updated database of Hadiths, categorized by their authenticity (e.g., Sahih, Da'if, Hasan).</a:t>
            </a:r>
            <a:endParaRPr sz="1200">
              <a:solidFill>
                <a:schemeClr val="dk1"/>
              </a:solidFill>
              <a:latin typeface="Albert Sans"/>
              <a:ea typeface="Albert Sans"/>
              <a:cs typeface="Albert Sans"/>
              <a:sym typeface="Albert Sans"/>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2e39e17e045_1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2e39e17e045_1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2e382957d3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2e382957d3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LANK_1_1_1_1_1_2_1_1">
    <p:spTree>
      <p:nvGrpSpPr>
        <p:cNvPr id="30" name="Shape 30"/>
        <p:cNvGrpSpPr/>
        <p:nvPr/>
      </p:nvGrpSpPr>
      <p:grpSpPr>
        <a:xfrm>
          <a:off x="0" y="0"/>
          <a:ext cx="0" cy="0"/>
          <a:chOff x="0" y="0"/>
          <a:chExt cx="0" cy="0"/>
        </a:xfrm>
      </p:grpSpPr>
      <p:pic>
        <p:nvPicPr>
          <p:cNvPr id="31" name="Google Shape;31;p2"/>
          <p:cNvPicPr preferRelativeResize="0"/>
          <p:nvPr/>
        </p:nvPicPr>
        <p:blipFill rotWithShape="1">
          <a:blip r:embed="rId2">
            <a:alphaModFix/>
          </a:blip>
          <a:srcRect b="0" l="0" r="0" t="0"/>
          <a:stretch/>
        </p:blipFill>
        <p:spPr>
          <a:xfrm>
            <a:off x="0" y="672"/>
            <a:ext cx="9143998" cy="5142154"/>
          </a:xfrm>
          <a:prstGeom prst="rect">
            <a:avLst/>
          </a:prstGeom>
          <a:noFill/>
          <a:ln>
            <a:noFill/>
          </a:ln>
        </p:spPr>
      </p:pic>
      <p:grpSp>
        <p:nvGrpSpPr>
          <p:cNvPr id="32" name="Google Shape;32;p2"/>
          <p:cNvGrpSpPr/>
          <p:nvPr/>
        </p:nvGrpSpPr>
        <p:grpSpPr>
          <a:xfrm>
            <a:off x="27442" y="3266708"/>
            <a:ext cx="9149687" cy="1885868"/>
            <a:chOff x="1639250" y="4518105"/>
            <a:chExt cx="9164350" cy="1890026"/>
          </a:xfrm>
        </p:grpSpPr>
        <p:sp>
          <p:nvSpPr>
            <p:cNvPr id="33" name="Google Shape;33;p2"/>
            <p:cNvSpPr/>
            <p:nvPr/>
          </p:nvSpPr>
          <p:spPr>
            <a:xfrm>
              <a:off x="7018121" y="4518105"/>
              <a:ext cx="3785479" cy="1890026"/>
            </a:xfrm>
            <a:custGeom>
              <a:rect b="b" l="l" r="r" t="t"/>
              <a:pathLst>
                <a:path extrusionOk="0" h="1890026" w="3785479">
                  <a:moveTo>
                    <a:pt x="2869691" y="502915"/>
                  </a:moveTo>
                  <a:cubicBezTo>
                    <a:pt x="2546881" y="530785"/>
                    <a:pt x="2307807" y="814821"/>
                    <a:pt x="2335704" y="1137326"/>
                  </a:cubicBezTo>
                  <a:cubicBezTo>
                    <a:pt x="2336265" y="1143818"/>
                    <a:pt x="2336935" y="1150301"/>
                    <a:pt x="2337713" y="1156771"/>
                  </a:cubicBezTo>
                  <a:cubicBezTo>
                    <a:pt x="2225160" y="1182986"/>
                    <a:pt x="2117150" y="1225828"/>
                    <a:pt x="2017250" y="1283885"/>
                  </a:cubicBezTo>
                  <a:cubicBezTo>
                    <a:pt x="1759154" y="1023834"/>
                    <a:pt x="1338913" y="1022051"/>
                    <a:pt x="1078616" y="1279904"/>
                  </a:cubicBezTo>
                  <a:cubicBezTo>
                    <a:pt x="1061292" y="1297066"/>
                    <a:pt x="1044927" y="1315168"/>
                    <a:pt x="1029598" y="1334130"/>
                  </a:cubicBezTo>
                  <a:cubicBezTo>
                    <a:pt x="599490" y="1262132"/>
                    <a:pt x="175377" y="1491157"/>
                    <a:pt x="60" y="1890093"/>
                  </a:cubicBezTo>
                  <a:lnTo>
                    <a:pt x="3785540" y="1890093"/>
                  </a:lnTo>
                  <a:lnTo>
                    <a:pt x="3785540" y="66"/>
                  </a:lnTo>
                  <a:cubicBezTo>
                    <a:pt x="3417674" y="12958"/>
                    <a:pt x="3077784" y="199575"/>
                    <a:pt x="2869691" y="50291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 name="Google Shape;34;p2"/>
            <p:cNvSpPr/>
            <p:nvPr/>
          </p:nvSpPr>
          <p:spPr>
            <a:xfrm>
              <a:off x="1639250" y="4979536"/>
              <a:ext cx="3568832" cy="1428594"/>
            </a:xfrm>
            <a:custGeom>
              <a:rect b="b" l="l" r="r" t="t"/>
              <a:pathLst>
                <a:path extrusionOk="0" h="1428594" w="3568832">
                  <a:moveTo>
                    <a:pt x="2616086" y="513624"/>
                  </a:moveTo>
                  <a:cubicBezTo>
                    <a:pt x="2246569" y="513591"/>
                    <a:pt x="1910285" y="726808"/>
                    <a:pt x="1752990" y="1060860"/>
                  </a:cubicBezTo>
                  <a:cubicBezTo>
                    <a:pt x="1739329" y="1060278"/>
                    <a:pt x="1725637" y="1059819"/>
                    <a:pt x="1711835" y="1059819"/>
                  </a:cubicBezTo>
                  <a:cubicBezTo>
                    <a:pt x="1656168" y="1059889"/>
                    <a:pt x="1600613" y="1064803"/>
                    <a:pt x="1545800" y="1074506"/>
                  </a:cubicBezTo>
                  <a:cubicBezTo>
                    <a:pt x="1417203" y="688976"/>
                    <a:pt x="1058042" y="427332"/>
                    <a:pt x="651308" y="422882"/>
                  </a:cubicBezTo>
                  <a:cubicBezTo>
                    <a:pt x="504108" y="196009"/>
                    <a:pt x="267359" y="42303"/>
                    <a:pt x="60" y="66"/>
                  </a:cubicBezTo>
                  <a:lnTo>
                    <a:pt x="60" y="1428661"/>
                  </a:lnTo>
                  <a:lnTo>
                    <a:pt x="3568893" y="1428661"/>
                  </a:lnTo>
                  <a:cubicBezTo>
                    <a:pt x="3548634" y="917579"/>
                    <a:pt x="3128052" y="513669"/>
                    <a:pt x="2616086" y="51362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5" name="Google Shape;35;p2"/>
          <p:cNvGrpSpPr/>
          <p:nvPr/>
        </p:nvGrpSpPr>
        <p:grpSpPr>
          <a:xfrm>
            <a:off x="363038" y="276859"/>
            <a:ext cx="8255752" cy="4564799"/>
            <a:chOff x="1942320" y="895709"/>
            <a:chExt cx="8255752" cy="4564799"/>
          </a:xfrm>
        </p:grpSpPr>
        <p:sp>
          <p:nvSpPr>
            <p:cNvPr id="36" name="Google Shape;36;p2"/>
            <p:cNvSpPr/>
            <p:nvPr/>
          </p:nvSpPr>
          <p:spPr>
            <a:xfrm>
              <a:off x="3847436" y="1011102"/>
              <a:ext cx="67792" cy="67809"/>
            </a:xfrm>
            <a:custGeom>
              <a:rect b="b" l="l" r="r" t="t"/>
              <a:pathLst>
                <a:path extrusionOk="0" h="67809" w="67792">
                  <a:moveTo>
                    <a:pt x="70" y="33853"/>
                  </a:moveTo>
                  <a:cubicBezTo>
                    <a:pt x="2059" y="33444"/>
                    <a:pt x="4053" y="33057"/>
                    <a:pt x="6036" y="32623"/>
                  </a:cubicBezTo>
                  <a:cubicBezTo>
                    <a:pt x="10623" y="31764"/>
                    <a:pt x="15085" y="30340"/>
                    <a:pt x="19321" y="28386"/>
                  </a:cubicBezTo>
                  <a:cubicBezTo>
                    <a:pt x="23899" y="26098"/>
                    <a:pt x="27458" y="22185"/>
                    <a:pt x="29300" y="17413"/>
                  </a:cubicBezTo>
                  <a:cubicBezTo>
                    <a:pt x="31251" y="12289"/>
                    <a:pt x="32683" y="6982"/>
                    <a:pt x="33575" y="1573"/>
                  </a:cubicBezTo>
                  <a:cubicBezTo>
                    <a:pt x="33653" y="1048"/>
                    <a:pt x="33816" y="539"/>
                    <a:pt x="34057" y="66"/>
                  </a:cubicBezTo>
                  <a:cubicBezTo>
                    <a:pt x="34386" y="1701"/>
                    <a:pt x="34700" y="3338"/>
                    <a:pt x="35047" y="4968"/>
                  </a:cubicBezTo>
                  <a:cubicBezTo>
                    <a:pt x="35864" y="9245"/>
                    <a:pt x="37076" y="13437"/>
                    <a:pt x="38665" y="17492"/>
                  </a:cubicBezTo>
                  <a:cubicBezTo>
                    <a:pt x="40780" y="22834"/>
                    <a:pt x="45003" y="27070"/>
                    <a:pt x="50342" y="29206"/>
                  </a:cubicBezTo>
                  <a:cubicBezTo>
                    <a:pt x="55525" y="31184"/>
                    <a:pt x="60896" y="32636"/>
                    <a:pt x="66371" y="33540"/>
                  </a:cubicBezTo>
                  <a:cubicBezTo>
                    <a:pt x="66886" y="33617"/>
                    <a:pt x="67387" y="33776"/>
                    <a:pt x="67853" y="34010"/>
                  </a:cubicBezTo>
                  <a:cubicBezTo>
                    <a:pt x="65674" y="34464"/>
                    <a:pt x="63490" y="34892"/>
                    <a:pt x="61318" y="35377"/>
                  </a:cubicBezTo>
                  <a:cubicBezTo>
                    <a:pt x="56917" y="36228"/>
                    <a:pt x="52637" y="37616"/>
                    <a:pt x="48575" y="39510"/>
                  </a:cubicBezTo>
                  <a:cubicBezTo>
                    <a:pt x="44056" y="41777"/>
                    <a:pt x="40536" y="45632"/>
                    <a:pt x="38690" y="50335"/>
                  </a:cubicBezTo>
                  <a:cubicBezTo>
                    <a:pt x="36673" y="55597"/>
                    <a:pt x="35204" y="61053"/>
                    <a:pt x="34307" y="66616"/>
                  </a:cubicBezTo>
                  <a:cubicBezTo>
                    <a:pt x="34241" y="67056"/>
                    <a:pt x="34102" y="67482"/>
                    <a:pt x="33896" y="67876"/>
                  </a:cubicBezTo>
                  <a:cubicBezTo>
                    <a:pt x="33667" y="66730"/>
                    <a:pt x="33448" y="65582"/>
                    <a:pt x="33210" y="64438"/>
                  </a:cubicBezTo>
                  <a:cubicBezTo>
                    <a:pt x="32351" y="59704"/>
                    <a:pt x="31059" y="55059"/>
                    <a:pt x="29349" y="50561"/>
                  </a:cubicBezTo>
                  <a:cubicBezTo>
                    <a:pt x="27215" y="45056"/>
                    <a:pt x="22862" y="40702"/>
                    <a:pt x="17354" y="38564"/>
                  </a:cubicBezTo>
                  <a:cubicBezTo>
                    <a:pt x="12157" y="36622"/>
                    <a:pt x="6784" y="35187"/>
                    <a:pt x="1310"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 name="Google Shape;37;p2"/>
            <p:cNvSpPr/>
            <p:nvPr/>
          </p:nvSpPr>
          <p:spPr>
            <a:xfrm>
              <a:off x="2140052" y="1672236"/>
              <a:ext cx="67792" cy="67808"/>
            </a:xfrm>
            <a:custGeom>
              <a:rect b="b" l="l" r="r" t="t"/>
              <a:pathLst>
                <a:path extrusionOk="0" h="67808" w="67792">
                  <a:moveTo>
                    <a:pt x="70" y="33852"/>
                  </a:moveTo>
                  <a:cubicBezTo>
                    <a:pt x="2059" y="33443"/>
                    <a:pt x="4053" y="33056"/>
                    <a:pt x="6036" y="32622"/>
                  </a:cubicBezTo>
                  <a:cubicBezTo>
                    <a:pt x="10623" y="31763"/>
                    <a:pt x="15085" y="30340"/>
                    <a:pt x="19321" y="28386"/>
                  </a:cubicBezTo>
                  <a:cubicBezTo>
                    <a:pt x="23900" y="26098"/>
                    <a:pt x="27459" y="22184"/>
                    <a:pt x="29300" y="17412"/>
                  </a:cubicBezTo>
                  <a:cubicBezTo>
                    <a:pt x="31251" y="12288"/>
                    <a:pt x="32683" y="6981"/>
                    <a:pt x="33575" y="1572"/>
                  </a:cubicBezTo>
                  <a:cubicBezTo>
                    <a:pt x="33653" y="1047"/>
                    <a:pt x="33816" y="539"/>
                    <a:pt x="34057" y="66"/>
                  </a:cubicBezTo>
                  <a:cubicBezTo>
                    <a:pt x="34386" y="1700"/>
                    <a:pt x="34700" y="3337"/>
                    <a:pt x="35047" y="4967"/>
                  </a:cubicBezTo>
                  <a:cubicBezTo>
                    <a:pt x="35864" y="9244"/>
                    <a:pt x="37076" y="13437"/>
                    <a:pt x="38665" y="17492"/>
                  </a:cubicBezTo>
                  <a:cubicBezTo>
                    <a:pt x="40781" y="22833"/>
                    <a:pt x="45004" y="27070"/>
                    <a:pt x="50342" y="29205"/>
                  </a:cubicBezTo>
                  <a:cubicBezTo>
                    <a:pt x="55525" y="31184"/>
                    <a:pt x="60896" y="32636"/>
                    <a:pt x="66371" y="33540"/>
                  </a:cubicBezTo>
                  <a:cubicBezTo>
                    <a:pt x="66886" y="33617"/>
                    <a:pt x="67387" y="33776"/>
                    <a:pt x="67853" y="34010"/>
                  </a:cubicBezTo>
                  <a:cubicBezTo>
                    <a:pt x="65674" y="34464"/>
                    <a:pt x="63489" y="34891"/>
                    <a:pt x="61318" y="35376"/>
                  </a:cubicBezTo>
                  <a:cubicBezTo>
                    <a:pt x="56917" y="36227"/>
                    <a:pt x="52637" y="37616"/>
                    <a:pt x="48575" y="39510"/>
                  </a:cubicBezTo>
                  <a:cubicBezTo>
                    <a:pt x="44056" y="41776"/>
                    <a:pt x="40535" y="45632"/>
                    <a:pt x="38690" y="50335"/>
                  </a:cubicBezTo>
                  <a:cubicBezTo>
                    <a:pt x="36673" y="55597"/>
                    <a:pt x="35204" y="61052"/>
                    <a:pt x="34307" y="66615"/>
                  </a:cubicBezTo>
                  <a:cubicBezTo>
                    <a:pt x="34241" y="67055"/>
                    <a:pt x="34102" y="67481"/>
                    <a:pt x="33896" y="67875"/>
                  </a:cubicBezTo>
                  <a:cubicBezTo>
                    <a:pt x="33667" y="66730"/>
                    <a:pt x="33447" y="65581"/>
                    <a:pt x="33211" y="64437"/>
                  </a:cubicBezTo>
                  <a:cubicBezTo>
                    <a:pt x="32351" y="59703"/>
                    <a:pt x="31059" y="55058"/>
                    <a:pt x="29349" y="50560"/>
                  </a:cubicBezTo>
                  <a:cubicBezTo>
                    <a:pt x="27215" y="45055"/>
                    <a:pt x="22862" y="40701"/>
                    <a:pt x="17354" y="38563"/>
                  </a:cubicBezTo>
                  <a:cubicBezTo>
                    <a:pt x="12157" y="36622"/>
                    <a:pt x="6784" y="35187"/>
                    <a:pt x="1310"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 name="Google Shape;38;p2"/>
            <p:cNvSpPr/>
            <p:nvPr/>
          </p:nvSpPr>
          <p:spPr>
            <a:xfrm>
              <a:off x="10130279" y="3774258"/>
              <a:ext cx="67793" cy="67807"/>
            </a:xfrm>
            <a:custGeom>
              <a:rect b="b" l="l" r="r" t="t"/>
              <a:pathLst>
                <a:path extrusionOk="0" h="67807" w="67793">
                  <a:moveTo>
                    <a:pt x="71" y="33852"/>
                  </a:moveTo>
                  <a:cubicBezTo>
                    <a:pt x="2060" y="33443"/>
                    <a:pt x="4053" y="33056"/>
                    <a:pt x="6037" y="32621"/>
                  </a:cubicBezTo>
                  <a:cubicBezTo>
                    <a:pt x="10623" y="31763"/>
                    <a:pt x="15085" y="30340"/>
                    <a:pt x="19321" y="28385"/>
                  </a:cubicBezTo>
                  <a:cubicBezTo>
                    <a:pt x="23900" y="26098"/>
                    <a:pt x="27459" y="22185"/>
                    <a:pt x="29300" y="17412"/>
                  </a:cubicBezTo>
                  <a:cubicBezTo>
                    <a:pt x="31252" y="12288"/>
                    <a:pt x="32684" y="6981"/>
                    <a:pt x="33575" y="1571"/>
                  </a:cubicBezTo>
                  <a:cubicBezTo>
                    <a:pt x="33654" y="1047"/>
                    <a:pt x="33818" y="539"/>
                    <a:pt x="34059" y="66"/>
                  </a:cubicBezTo>
                  <a:cubicBezTo>
                    <a:pt x="34387" y="1700"/>
                    <a:pt x="34701" y="3337"/>
                    <a:pt x="35047" y="4966"/>
                  </a:cubicBezTo>
                  <a:cubicBezTo>
                    <a:pt x="35865" y="9244"/>
                    <a:pt x="37076" y="13436"/>
                    <a:pt x="38666" y="17491"/>
                  </a:cubicBezTo>
                  <a:cubicBezTo>
                    <a:pt x="40781" y="22833"/>
                    <a:pt x="45005" y="27069"/>
                    <a:pt x="50342" y="29204"/>
                  </a:cubicBezTo>
                  <a:cubicBezTo>
                    <a:pt x="55526" y="31183"/>
                    <a:pt x="60896" y="32635"/>
                    <a:pt x="66372" y="33539"/>
                  </a:cubicBezTo>
                  <a:cubicBezTo>
                    <a:pt x="66888" y="33617"/>
                    <a:pt x="67387" y="33775"/>
                    <a:pt x="67854" y="34009"/>
                  </a:cubicBezTo>
                  <a:cubicBezTo>
                    <a:pt x="65675" y="34464"/>
                    <a:pt x="63491" y="34891"/>
                    <a:pt x="61319" y="35377"/>
                  </a:cubicBezTo>
                  <a:cubicBezTo>
                    <a:pt x="56918" y="36227"/>
                    <a:pt x="52638" y="37616"/>
                    <a:pt x="48576" y="39510"/>
                  </a:cubicBezTo>
                  <a:cubicBezTo>
                    <a:pt x="44057" y="41776"/>
                    <a:pt x="40536" y="45631"/>
                    <a:pt x="38690" y="50334"/>
                  </a:cubicBezTo>
                  <a:cubicBezTo>
                    <a:pt x="36672" y="55596"/>
                    <a:pt x="35203" y="61051"/>
                    <a:pt x="34305" y="66614"/>
                  </a:cubicBezTo>
                  <a:cubicBezTo>
                    <a:pt x="34241" y="67054"/>
                    <a:pt x="34102" y="67481"/>
                    <a:pt x="33894" y="67874"/>
                  </a:cubicBezTo>
                  <a:cubicBezTo>
                    <a:pt x="33669" y="66729"/>
                    <a:pt x="33449" y="65582"/>
                    <a:pt x="33211" y="64437"/>
                  </a:cubicBezTo>
                  <a:cubicBezTo>
                    <a:pt x="32352" y="59702"/>
                    <a:pt x="31060" y="55057"/>
                    <a:pt x="29350" y="50559"/>
                  </a:cubicBezTo>
                  <a:cubicBezTo>
                    <a:pt x="27216" y="45055"/>
                    <a:pt x="22863" y="40701"/>
                    <a:pt x="17355" y="38563"/>
                  </a:cubicBezTo>
                  <a:cubicBezTo>
                    <a:pt x="12158" y="36621"/>
                    <a:pt x="6785" y="35186"/>
                    <a:pt x="1311"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 name="Google Shape;39;p2"/>
            <p:cNvSpPr/>
            <p:nvPr/>
          </p:nvSpPr>
          <p:spPr>
            <a:xfrm>
              <a:off x="8510110" y="895709"/>
              <a:ext cx="67794" cy="67808"/>
            </a:xfrm>
            <a:custGeom>
              <a:rect b="b" l="l" r="r" t="t"/>
              <a:pathLst>
                <a:path extrusionOk="0" h="67808" w="67794">
                  <a:moveTo>
                    <a:pt x="70" y="33852"/>
                  </a:moveTo>
                  <a:cubicBezTo>
                    <a:pt x="2060" y="33443"/>
                    <a:pt x="4053" y="33056"/>
                    <a:pt x="6037" y="32622"/>
                  </a:cubicBezTo>
                  <a:cubicBezTo>
                    <a:pt x="10623" y="31762"/>
                    <a:pt x="15086" y="30339"/>
                    <a:pt x="19321" y="28384"/>
                  </a:cubicBezTo>
                  <a:cubicBezTo>
                    <a:pt x="23900" y="26097"/>
                    <a:pt x="27459" y="22184"/>
                    <a:pt x="29300" y="17412"/>
                  </a:cubicBezTo>
                  <a:cubicBezTo>
                    <a:pt x="31252" y="12288"/>
                    <a:pt x="32684" y="6981"/>
                    <a:pt x="33575" y="1572"/>
                  </a:cubicBezTo>
                  <a:cubicBezTo>
                    <a:pt x="33654" y="1047"/>
                    <a:pt x="33817" y="539"/>
                    <a:pt x="34059" y="66"/>
                  </a:cubicBezTo>
                  <a:cubicBezTo>
                    <a:pt x="34387" y="1700"/>
                    <a:pt x="34701" y="3337"/>
                    <a:pt x="35047" y="4966"/>
                  </a:cubicBezTo>
                  <a:cubicBezTo>
                    <a:pt x="35864" y="9244"/>
                    <a:pt x="37076" y="13436"/>
                    <a:pt x="38666" y="17490"/>
                  </a:cubicBezTo>
                  <a:cubicBezTo>
                    <a:pt x="40781" y="22833"/>
                    <a:pt x="45005" y="27069"/>
                    <a:pt x="50343" y="29205"/>
                  </a:cubicBezTo>
                  <a:cubicBezTo>
                    <a:pt x="55527" y="31183"/>
                    <a:pt x="60897" y="32635"/>
                    <a:pt x="66372" y="33538"/>
                  </a:cubicBezTo>
                  <a:cubicBezTo>
                    <a:pt x="66888" y="33617"/>
                    <a:pt x="67388" y="33775"/>
                    <a:pt x="67854" y="34008"/>
                  </a:cubicBezTo>
                  <a:cubicBezTo>
                    <a:pt x="65675" y="34463"/>
                    <a:pt x="63491" y="34891"/>
                    <a:pt x="61320" y="35376"/>
                  </a:cubicBezTo>
                  <a:cubicBezTo>
                    <a:pt x="56918" y="36226"/>
                    <a:pt x="52639" y="37614"/>
                    <a:pt x="48576" y="39509"/>
                  </a:cubicBezTo>
                  <a:cubicBezTo>
                    <a:pt x="44057" y="41776"/>
                    <a:pt x="40537" y="45631"/>
                    <a:pt x="38691" y="50334"/>
                  </a:cubicBezTo>
                  <a:cubicBezTo>
                    <a:pt x="36673" y="55596"/>
                    <a:pt x="35203" y="61052"/>
                    <a:pt x="34306" y="66615"/>
                  </a:cubicBezTo>
                  <a:cubicBezTo>
                    <a:pt x="34241" y="67055"/>
                    <a:pt x="34103" y="67481"/>
                    <a:pt x="33895" y="67875"/>
                  </a:cubicBezTo>
                  <a:cubicBezTo>
                    <a:pt x="33669" y="66728"/>
                    <a:pt x="33449" y="65581"/>
                    <a:pt x="33211" y="64437"/>
                  </a:cubicBezTo>
                  <a:cubicBezTo>
                    <a:pt x="32352" y="59703"/>
                    <a:pt x="31060" y="55057"/>
                    <a:pt x="29350" y="50559"/>
                  </a:cubicBezTo>
                  <a:cubicBezTo>
                    <a:pt x="27216" y="45055"/>
                    <a:pt x="22863" y="40701"/>
                    <a:pt x="17355" y="38563"/>
                  </a:cubicBezTo>
                  <a:cubicBezTo>
                    <a:pt x="12158" y="36621"/>
                    <a:pt x="6785" y="35186"/>
                    <a:pt x="1311" y="34277"/>
                  </a:cubicBezTo>
                  <a:lnTo>
                    <a:pt x="60" y="340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 name="Google Shape;40;p2"/>
            <p:cNvSpPr/>
            <p:nvPr/>
          </p:nvSpPr>
          <p:spPr>
            <a:xfrm>
              <a:off x="1942320" y="3438633"/>
              <a:ext cx="67794" cy="67809"/>
            </a:xfrm>
            <a:custGeom>
              <a:rect b="b" l="l" r="r" t="t"/>
              <a:pathLst>
                <a:path extrusionOk="0" h="67809" w="67794">
                  <a:moveTo>
                    <a:pt x="71" y="33852"/>
                  </a:moveTo>
                  <a:cubicBezTo>
                    <a:pt x="2060" y="33445"/>
                    <a:pt x="4053" y="33056"/>
                    <a:pt x="6036" y="32623"/>
                  </a:cubicBezTo>
                  <a:cubicBezTo>
                    <a:pt x="10623" y="31764"/>
                    <a:pt x="15085" y="30341"/>
                    <a:pt x="19321" y="28386"/>
                  </a:cubicBezTo>
                  <a:cubicBezTo>
                    <a:pt x="23900" y="26098"/>
                    <a:pt x="27459" y="22185"/>
                    <a:pt x="29300" y="17412"/>
                  </a:cubicBezTo>
                  <a:cubicBezTo>
                    <a:pt x="31251" y="12288"/>
                    <a:pt x="32683" y="6981"/>
                    <a:pt x="33575" y="1572"/>
                  </a:cubicBezTo>
                  <a:cubicBezTo>
                    <a:pt x="33654" y="1047"/>
                    <a:pt x="33817" y="539"/>
                    <a:pt x="34058" y="66"/>
                  </a:cubicBezTo>
                  <a:cubicBezTo>
                    <a:pt x="34387" y="1700"/>
                    <a:pt x="34701" y="3337"/>
                    <a:pt x="35047" y="4967"/>
                  </a:cubicBezTo>
                  <a:cubicBezTo>
                    <a:pt x="35865" y="9244"/>
                    <a:pt x="37076" y="13437"/>
                    <a:pt x="38666" y="17492"/>
                  </a:cubicBezTo>
                  <a:cubicBezTo>
                    <a:pt x="40781" y="22834"/>
                    <a:pt x="45004" y="27071"/>
                    <a:pt x="50343" y="29205"/>
                  </a:cubicBezTo>
                  <a:cubicBezTo>
                    <a:pt x="55526" y="31184"/>
                    <a:pt x="60896" y="32636"/>
                    <a:pt x="66371" y="33540"/>
                  </a:cubicBezTo>
                  <a:cubicBezTo>
                    <a:pt x="66887" y="33618"/>
                    <a:pt x="67388" y="33776"/>
                    <a:pt x="67854" y="34010"/>
                  </a:cubicBezTo>
                  <a:cubicBezTo>
                    <a:pt x="65675" y="34464"/>
                    <a:pt x="63491" y="34891"/>
                    <a:pt x="61318" y="35377"/>
                  </a:cubicBezTo>
                  <a:cubicBezTo>
                    <a:pt x="56917" y="36228"/>
                    <a:pt x="52638" y="37616"/>
                    <a:pt x="48576" y="39510"/>
                  </a:cubicBezTo>
                  <a:cubicBezTo>
                    <a:pt x="44057" y="41777"/>
                    <a:pt x="40536" y="45632"/>
                    <a:pt x="38690" y="50335"/>
                  </a:cubicBezTo>
                  <a:cubicBezTo>
                    <a:pt x="36673" y="55597"/>
                    <a:pt x="35204" y="61053"/>
                    <a:pt x="34307" y="66616"/>
                  </a:cubicBezTo>
                  <a:cubicBezTo>
                    <a:pt x="34241" y="67056"/>
                    <a:pt x="34103" y="67482"/>
                    <a:pt x="33896" y="67876"/>
                  </a:cubicBezTo>
                  <a:cubicBezTo>
                    <a:pt x="33669" y="66730"/>
                    <a:pt x="33449" y="65582"/>
                    <a:pt x="33212" y="64437"/>
                  </a:cubicBezTo>
                  <a:cubicBezTo>
                    <a:pt x="32352" y="59704"/>
                    <a:pt x="31060" y="55059"/>
                    <a:pt x="29350" y="50561"/>
                  </a:cubicBezTo>
                  <a:cubicBezTo>
                    <a:pt x="27216" y="45056"/>
                    <a:pt x="22863" y="40702"/>
                    <a:pt x="17355" y="38563"/>
                  </a:cubicBezTo>
                  <a:cubicBezTo>
                    <a:pt x="12158" y="36622"/>
                    <a:pt x="6785"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 name="Google Shape;41;p2"/>
            <p:cNvSpPr/>
            <p:nvPr/>
          </p:nvSpPr>
          <p:spPr>
            <a:xfrm>
              <a:off x="6443795" y="5392699"/>
              <a:ext cx="67792" cy="67809"/>
            </a:xfrm>
            <a:custGeom>
              <a:rect b="b" l="l" r="r" t="t"/>
              <a:pathLst>
                <a:path extrusionOk="0" h="67809" w="67792">
                  <a:moveTo>
                    <a:pt x="70" y="33854"/>
                  </a:moveTo>
                  <a:cubicBezTo>
                    <a:pt x="2059" y="33445"/>
                    <a:pt x="4053" y="33058"/>
                    <a:pt x="6036" y="32623"/>
                  </a:cubicBezTo>
                  <a:cubicBezTo>
                    <a:pt x="10623" y="31764"/>
                    <a:pt x="15085" y="30341"/>
                    <a:pt x="19321" y="28386"/>
                  </a:cubicBezTo>
                  <a:cubicBezTo>
                    <a:pt x="23900" y="26098"/>
                    <a:pt x="27459" y="22186"/>
                    <a:pt x="29301" y="17414"/>
                  </a:cubicBezTo>
                  <a:cubicBezTo>
                    <a:pt x="31252" y="12289"/>
                    <a:pt x="32684" y="6983"/>
                    <a:pt x="33575" y="1573"/>
                  </a:cubicBezTo>
                  <a:cubicBezTo>
                    <a:pt x="33654" y="1048"/>
                    <a:pt x="33817" y="539"/>
                    <a:pt x="34059" y="66"/>
                  </a:cubicBezTo>
                  <a:cubicBezTo>
                    <a:pt x="34387" y="1701"/>
                    <a:pt x="34700" y="3338"/>
                    <a:pt x="35047" y="4968"/>
                  </a:cubicBezTo>
                  <a:cubicBezTo>
                    <a:pt x="35865" y="9245"/>
                    <a:pt x="37076" y="13437"/>
                    <a:pt x="38665" y="17492"/>
                  </a:cubicBezTo>
                  <a:cubicBezTo>
                    <a:pt x="40781" y="22834"/>
                    <a:pt x="45004" y="27071"/>
                    <a:pt x="50343" y="29206"/>
                  </a:cubicBezTo>
                  <a:cubicBezTo>
                    <a:pt x="55526" y="31184"/>
                    <a:pt x="60896" y="32636"/>
                    <a:pt x="66371" y="33540"/>
                  </a:cubicBezTo>
                  <a:cubicBezTo>
                    <a:pt x="66886" y="33618"/>
                    <a:pt x="67386" y="33777"/>
                    <a:pt x="67852" y="34010"/>
                  </a:cubicBezTo>
                  <a:cubicBezTo>
                    <a:pt x="65674" y="34464"/>
                    <a:pt x="63490" y="34892"/>
                    <a:pt x="61318" y="35377"/>
                  </a:cubicBezTo>
                  <a:cubicBezTo>
                    <a:pt x="56917" y="36228"/>
                    <a:pt x="52637" y="37616"/>
                    <a:pt x="48576" y="39510"/>
                  </a:cubicBezTo>
                  <a:cubicBezTo>
                    <a:pt x="44057" y="41777"/>
                    <a:pt x="40535" y="45632"/>
                    <a:pt x="38690" y="50335"/>
                  </a:cubicBezTo>
                  <a:cubicBezTo>
                    <a:pt x="36673" y="55597"/>
                    <a:pt x="35204" y="61053"/>
                    <a:pt x="34307" y="66616"/>
                  </a:cubicBezTo>
                  <a:cubicBezTo>
                    <a:pt x="34242" y="67056"/>
                    <a:pt x="34103" y="67482"/>
                    <a:pt x="33896" y="67876"/>
                  </a:cubicBezTo>
                  <a:cubicBezTo>
                    <a:pt x="33669" y="66730"/>
                    <a:pt x="33449" y="65582"/>
                    <a:pt x="33210" y="64439"/>
                  </a:cubicBezTo>
                  <a:cubicBezTo>
                    <a:pt x="32352" y="59704"/>
                    <a:pt x="31059" y="55059"/>
                    <a:pt x="29350" y="50561"/>
                  </a:cubicBezTo>
                  <a:cubicBezTo>
                    <a:pt x="27216" y="45057"/>
                    <a:pt x="22862" y="40703"/>
                    <a:pt x="17355" y="38565"/>
                  </a:cubicBezTo>
                  <a:cubicBezTo>
                    <a:pt x="12157" y="36622"/>
                    <a:pt x="6784"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2" name="Google Shape;42;p2"/>
          <p:cNvSpPr txBox="1"/>
          <p:nvPr>
            <p:ph type="title"/>
          </p:nvPr>
        </p:nvSpPr>
        <p:spPr>
          <a:xfrm>
            <a:off x="720000" y="445025"/>
            <a:ext cx="7704000" cy="5727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3800"/>
              <a:buNone/>
              <a:defRPr/>
            </a:lvl1pPr>
            <a:lvl2pPr lvl="1" algn="l">
              <a:lnSpc>
                <a:spcPct val="100000"/>
              </a:lnSpc>
              <a:spcBef>
                <a:spcPts val="0"/>
              </a:spcBef>
              <a:spcAft>
                <a:spcPts val="0"/>
              </a:spcAft>
              <a:buSzPts val="3800"/>
              <a:buNone/>
              <a:defRPr/>
            </a:lvl2pPr>
            <a:lvl3pPr lvl="2" algn="l">
              <a:lnSpc>
                <a:spcPct val="100000"/>
              </a:lnSpc>
              <a:spcBef>
                <a:spcPts val="0"/>
              </a:spcBef>
              <a:spcAft>
                <a:spcPts val="0"/>
              </a:spcAft>
              <a:buSzPts val="3800"/>
              <a:buNone/>
              <a:defRPr/>
            </a:lvl3pPr>
            <a:lvl4pPr lvl="3" algn="l">
              <a:lnSpc>
                <a:spcPct val="100000"/>
              </a:lnSpc>
              <a:spcBef>
                <a:spcPts val="0"/>
              </a:spcBef>
              <a:spcAft>
                <a:spcPts val="0"/>
              </a:spcAft>
              <a:buSzPts val="3800"/>
              <a:buNone/>
              <a:defRPr/>
            </a:lvl4pPr>
            <a:lvl5pPr lvl="4" algn="l">
              <a:lnSpc>
                <a:spcPct val="100000"/>
              </a:lnSpc>
              <a:spcBef>
                <a:spcPts val="0"/>
              </a:spcBef>
              <a:spcAft>
                <a:spcPts val="0"/>
              </a:spcAft>
              <a:buSzPts val="3800"/>
              <a:buNone/>
              <a:defRPr/>
            </a:lvl5pPr>
            <a:lvl6pPr lvl="5" algn="l">
              <a:lnSpc>
                <a:spcPct val="100000"/>
              </a:lnSpc>
              <a:spcBef>
                <a:spcPts val="0"/>
              </a:spcBef>
              <a:spcAft>
                <a:spcPts val="0"/>
              </a:spcAft>
              <a:buSzPts val="3800"/>
              <a:buNone/>
              <a:defRPr/>
            </a:lvl6pPr>
            <a:lvl7pPr lvl="6" algn="l">
              <a:lnSpc>
                <a:spcPct val="100000"/>
              </a:lnSpc>
              <a:spcBef>
                <a:spcPts val="0"/>
              </a:spcBef>
              <a:spcAft>
                <a:spcPts val="0"/>
              </a:spcAft>
              <a:buSzPts val="3800"/>
              <a:buNone/>
              <a:defRPr/>
            </a:lvl7pPr>
            <a:lvl8pPr lvl="7" algn="l">
              <a:lnSpc>
                <a:spcPct val="100000"/>
              </a:lnSpc>
              <a:spcBef>
                <a:spcPts val="0"/>
              </a:spcBef>
              <a:spcAft>
                <a:spcPts val="0"/>
              </a:spcAft>
              <a:buSzPts val="3800"/>
              <a:buNone/>
              <a:defRPr/>
            </a:lvl8pPr>
            <a:lvl9pPr lvl="8" algn="l">
              <a:lnSpc>
                <a:spcPct val="100000"/>
              </a:lnSpc>
              <a:spcBef>
                <a:spcPts val="0"/>
              </a:spcBef>
              <a:spcAft>
                <a:spcPts val="0"/>
              </a:spcAft>
              <a:buSzPts val="3800"/>
              <a:buNone/>
              <a:defRPr/>
            </a:lvl9pPr>
          </a:lstStyle>
          <a:p/>
        </p:txBody>
      </p:sp>
      <p:grpSp>
        <p:nvGrpSpPr>
          <p:cNvPr id="43" name="Google Shape;43;p2"/>
          <p:cNvGrpSpPr/>
          <p:nvPr/>
        </p:nvGrpSpPr>
        <p:grpSpPr>
          <a:xfrm>
            <a:off x="135137" y="156636"/>
            <a:ext cx="8873725" cy="4830227"/>
            <a:chOff x="153872" y="166907"/>
            <a:chExt cx="8873725" cy="4830227"/>
          </a:xfrm>
        </p:grpSpPr>
        <p:grpSp>
          <p:nvGrpSpPr>
            <p:cNvPr id="44" name="Google Shape;44;p2"/>
            <p:cNvGrpSpPr/>
            <p:nvPr/>
          </p:nvGrpSpPr>
          <p:grpSpPr>
            <a:xfrm>
              <a:off x="6250862" y="166907"/>
              <a:ext cx="2776735" cy="2046310"/>
              <a:chOff x="6250862" y="166907"/>
              <a:chExt cx="2776735" cy="2046310"/>
            </a:xfrm>
          </p:grpSpPr>
          <p:sp>
            <p:nvSpPr>
              <p:cNvPr id="45" name="Google Shape;45;p2"/>
              <p:cNvSpPr/>
              <p:nvPr/>
            </p:nvSpPr>
            <p:spPr>
              <a:xfrm>
                <a:off x="6538521" y="251138"/>
                <a:ext cx="2404041" cy="1674392"/>
              </a:xfrm>
              <a:custGeom>
                <a:rect b="b" l="l" r="r" t="t"/>
                <a:pathLst>
                  <a:path extrusionOk="0" h="60431" w="86765">
                    <a:moveTo>
                      <a:pt x="1" y="0"/>
                    </a:moveTo>
                    <a:lnTo>
                      <a:pt x="1" y="752"/>
                    </a:lnTo>
                    <a:lnTo>
                      <a:pt x="86012" y="752"/>
                    </a:lnTo>
                    <a:lnTo>
                      <a:pt x="86012" y="60430"/>
                    </a:lnTo>
                    <a:lnTo>
                      <a:pt x="86764" y="60430"/>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6250862" y="166907"/>
                <a:ext cx="2776735" cy="2046310"/>
              </a:xfrm>
              <a:custGeom>
                <a:rect b="b" l="l" r="r" t="t"/>
                <a:pathLst>
                  <a:path extrusionOk="0" h="73854" w="100216">
                    <a:moveTo>
                      <a:pt x="0" y="0"/>
                    </a:moveTo>
                    <a:lnTo>
                      <a:pt x="0" y="1114"/>
                    </a:lnTo>
                    <a:lnTo>
                      <a:pt x="89171" y="1114"/>
                    </a:lnTo>
                    <a:lnTo>
                      <a:pt x="89171" y="11015"/>
                    </a:lnTo>
                    <a:lnTo>
                      <a:pt x="99072" y="11015"/>
                    </a:lnTo>
                    <a:lnTo>
                      <a:pt x="99072" y="73853"/>
                    </a:lnTo>
                    <a:lnTo>
                      <a:pt x="100216" y="73853"/>
                    </a:lnTo>
                    <a:lnTo>
                      <a:pt x="100216" y="9902"/>
                    </a:lnTo>
                    <a:lnTo>
                      <a:pt x="90285" y="9902"/>
                    </a:lnTo>
                    <a:lnTo>
                      <a:pt x="902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8610654" y="441239"/>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8796600" y="315336"/>
                <a:ext cx="82568" cy="82568"/>
              </a:xfrm>
              <a:custGeom>
                <a:rect b="b" l="l" r="r" t="t"/>
                <a:pathLst>
                  <a:path extrusionOk="0" h="2980" w="2980">
                    <a:moveTo>
                      <a:pt x="1" y="0"/>
                    </a:moveTo>
                    <a:lnTo>
                      <a:pt x="1" y="2980"/>
                    </a:lnTo>
                    <a:lnTo>
                      <a:pt x="2980" y="2980"/>
                    </a:lnTo>
                    <a:lnTo>
                      <a:pt x="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 name="Google Shape;49;p2"/>
            <p:cNvGrpSpPr/>
            <p:nvPr/>
          </p:nvGrpSpPr>
          <p:grpSpPr>
            <a:xfrm>
              <a:off x="153872" y="187444"/>
              <a:ext cx="2775931" cy="2046310"/>
              <a:chOff x="153872" y="187444"/>
              <a:chExt cx="2775931" cy="2046310"/>
            </a:xfrm>
          </p:grpSpPr>
          <p:sp>
            <p:nvSpPr>
              <p:cNvPr id="50" name="Google Shape;50;p2"/>
              <p:cNvSpPr/>
              <p:nvPr/>
            </p:nvSpPr>
            <p:spPr>
              <a:xfrm>
                <a:off x="238102" y="271675"/>
                <a:ext cx="2404014" cy="1674392"/>
              </a:xfrm>
              <a:custGeom>
                <a:rect b="b" l="l" r="r" t="t"/>
                <a:pathLst>
                  <a:path extrusionOk="0" h="60431" w="86764">
                    <a:moveTo>
                      <a:pt x="0" y="0"/>
                    </a:moveTo>
                    <a:lnTo>
                      <a:pt x="0" y="60430"/>
                    </a:lnTo>
                    <a:lnTo>
                      <a:pt x="753" y="60430"/>
                    </a:lnTo>
                    <a:lnTo>
                      <a:pt x="753" y="752"/>
                    </a:lnTo>
                    <a:lnTo>
                      <a:pt x="86764" y="752"/>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53872" y="187444"/>
                <a:ext cx="2775931" cy="2046310"/>
              </a:xfrm>
              <a:custGeom>
                <a:rect b="b" l="l" r="r" t="t"/>
                <a:pathLst>
                  <a:path extrusionOk="0" h="73854" w="100187">
                    <a:moveTo>
                      <a:pt x="9902" y="0"/>
                    </a:moveTo>
                    <a:lnTo>
                      <a:pt x="9902" y="9902"/>
                    </a:lnTo>
                    <a:lnTo>
                      <a:pt x="1" y="9902"/>
                    </a:lnTo>
                    <a:lnTo>
                      <a:pt x="1" y="73853"/>
                    </a:lnTo>
                    <a:lnTo>
                      <a:pt x="1114" y="73853"/>
                    </a:lnTo>
                    <a:lnTo>
                      <a:pt x="1114" y="11015"/>
                    </a:lnTo>
                    <a:lnTo>
                      <a:pt x="11046" y="11015"/>
                    </a:lnTo>
                    <a:lnTo>
                      <a:pt x="11046" y="1114"/>
                    </a:lnTo>
                    <a:lnTo>
                      <a:pt x="100186" y="1114"/>
                    </a:lnTo>
                    <a:lnTo>
                      <a:pt x="1001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429063" y="461776"/>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301470" y="335042"/>
                <a:ext cx="83427" cy="83400"/>
              </a:xfrm>
              <a:custGeom>
                <a:rect b="b" l="l" r="r" t="t"/>
                <a:pathLst>
                  <a:path extrusionOk="0" h="3010" w="3011">
                    <a:moveTo>
                      <a:pt x="1" y="0"/>
                    </a:moveTo>
                    <a:lnTo>
                      <a:pt x="1" y="3010"/>
                    </a:lnTo>
                    <a:lnTo>
                      <a:pt x="3010" y="3010"/>
                    </a:lnTo>
                    <a:lnTo>
                      <a:pt x="30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2"/>
            <p:cNvGrpSpPr/>
            <p:nvPr/>
          </p:nvGrpSpPr>
          <p:grpSpPr>
            <a:xfrm>
              <a:off x="6250862" y="2930287"/>
              <a:ext cx="2776735" cy="2046310"/>
              <a:chOff x="6250862" y="2930287"/>
              <a:chExt cx="2776735" cy="2046310"/>
            </a:xfrm>
          </p:grpSpPr>
          <p:sp>
            <p:nvSpPr>
              <p:cNvPr id="55" name="Google Shape;55;p2"/>
              <p:cNvSpPr/>
              <p:nvPr/>
            </p:nvSpPr>
            <p:spPr>
              <a:xfrm>
                <a:off x="6538521" y="3217974"/>
                <a:ext cx="2404041" cy="1674392"/>
              </a:xfrm>
              <a:custGeom>
                <a:rect b="b" l="l" r="r" t="t"/>
                <a:pathLst>
                  <a:path extrusionOk="0" h="60431" w="86765">
                    <a:moveTo>
                      <a:pt x="86012" y="0"/>
                    </a:moveTo>
                    <a:lnTo>
                      <a:pt x="86012" y="59678"/>
                    </a:lnTo>
                    <a:lnTo>
                      <a:pt x="1" y="59678"/>
                    </a:lnTo>
                    <a:lnTo>
                      <a:pt x="1" y="60431"/>
                    </a:lnTo>
                    <a:lnTo>
                      <a:pt x="86764" y="60431"/>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6250862" y="2930287"/>
                <a:ext cx="2776735" cy="2046310"/>
              </a:xfrm>
              <a:custGeom>
                <a:rect b="b" l="l" r="r" t="t"/>
                <a:pathLst>
                  <a:path extrusionOk="0" h="73854" w="100216">
                    <a:moveTo>
                      <a:pt x="99072" y="1"/>
                    </a:moveTo>
                    <a:lnTo>
                      <a:pt x="99072" y="62808"/>
                    </a:lnTo>
                    <a:lnTo>
                      <a:pt x="89171" y="62808"/>
                    </a:lnTo>
                    <a:lnTo>
                      <a:pt x="89171" y="72740"/>
                    </a:lnTo>
                    <a:lnTo>
                      <a:pt x="0" y="72740"/>
                    </a:lnTo>
                    <a:lnTo>
                      <a:pt x="0" y="73853"/>
                    </a:lnTo>
                    <a:lnTo>
                      <a:pt x="90285" y="73853"/>
                    </a:lnTo>
                    <a:lnTo>
                      <a:pt x="90285" y="63952"/>
                    </a:lnTo>
                    <a:lnTo>
                      <a:pt x="100216" y="63952"/>
                    </a:lnTo>
                    <a:lnTo>
                      <a:pt x="1002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8610654" y="4559626"/>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8796600" y="4745571"/>
                <a:ext cx="82568" cy="82596"/>
              </a:xfrm>
              <a:custGeom>
                <a:rect b="b" l="l" r="r" t="t"/>
                <a:pathLst>
                  <a:path extrusionOk="0" h="2981" w="2980">
                    <a:moveTo>
                      <a:pt x="1" y="1"/>
                    </a:moveTo>
                    <a:lnTo>
                      <a:pt x="1" y="2980"/>
                    </a:lnTo>
                    <a:lnTo>
                      <a:pt x="2980" y="2980"/>
                    </a:lnTo>
                    <a:lnTo>
                      <a:pt x="29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2"/>
            <p:cNvGrpSpPr/>
            <p:nvPr/>
          </p:nvGrpSpPr>
          <p:grpSpPr>
            <a:xfrm>
              <a:off x="153872" y="2950824"/>
              <a:ext cx="2775931" cy="2046310"/>
              <a:chOff x="153872" y="2950824"/>
              <a:chExt cx="2775931" cy="2046310"/>
            </a:xfrm>
          </p:grpSpPr>
          <p:sp>
            <p:nvSpPr>
              <p:cNvPr id="60" name="Google Shape;60;p2"/>
              <p:cNvSpPr/>
              <p:nvPr/>
            </p:nvSpPr>
            <p:spPr>
              <a:xfrm>
                <a:off x="238102" y="3238511"/>
                <a:ext cx="2404014" cy="1674392"/>
              </a:xfrm>
              <a:custGeom>
                <a:rect b="b" l="l" r="r" t="t"/>
                <a:pathLst>
                  <a:path extrusionOk="0" h="60431" w="86764">
                    <a:moveTo>
                      <a:pt x="0" y="0"/>
                    </a:moveTo>
                    <a:lnTo>
                      <a:pt x="0" y="60431"/>
                    </a:lnTo>
                    <a:lnTo>
                      <a:pt x="86764" y="60431"/>
                    </a:lnTo>
                    <a:lnTo>
                      <a:pt x="86764" y="59678"/>
                    </a:lnTo>
                    <a:lnTo>
                      <a:pt x="753" y="59678"/>
                    </a:lnTo>
                    <a:lnTo>
                      <a:pt x="7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153872" y="2950824"/>
                <a:ext cx="2775931" cy="2046310"/>
              </a:xfrm>
              <a:custGeom>
                <a:rect b="b" l="l" r="r" t="t"/>
                <a:pathLst>
                  <a:path extrusionOk="0" h="73854" w="100187">
                    <a:moveTo>
                      <a:pt x="1" y="1"/>
                    </a:moveTo>
                    <a:lnTo>
                      <a:pt x="1" y="63952"/>
                    </a:lnTo>
                    <a:lnTo>
                      <a:pt x="9902" y="63952"/>
                    </a:lnTo>
                    <a:lnTo>
                      <a:pt x="9902" y="73853"/>
                    </a:lnTo>
                    <a:lnTo>
                      <a:pt x="100186" y="73853"/>
                    </a:lnTo>
                    <a:lnTo>
                      <a:pt x="100186" y="72740"/>
                    </a:lnTo>
                    <a:lnTo>
                      <a:pt x="11046" y="72740"/>
                    </a:lnTo>
                    <a:lnTo>
                      <a:pt x="11046" y="62808"/>
                    </a:lnTo>
                    <a:lnTo>
                      <a:pt x="1114" y="62808"/>
                    </a:lnTo>
                    <a:lnTo>
                      <a:pt x="11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429063" y="4580164"/>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301470" y="4766109"/>
                <a:ext cx="83427" cy="82596"/>
              </a:xfrm>
              <a:custGeom>
                <a:rect b="b" l="l" r="r" t="t"/>
                <a:pathLst>
                  <a:path extrusionOk="0" h="2981" w="3011">
                    <a:moveTo>
                      <a:pt x="1" y="1"/>
                    </a:moveTo>
                    <a:lnTo>
                      <a:pt x="1" y="2980"/>
                    </a:lnTo>
                    <a:lnTo>
                      <a:pt x="3010" y="2980"/>
                    </a:lnTo>
                    <a:lnTo>
                      <a:pt x="30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 name="Google Shape;64;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3" name="Shape 373"/>
        <p:cNvGrpSpPr/>
        <p:nvPr/>
      </p:nvGrpSpPr>
      <p:grpSpPr>
        <a:xfrm>
          <a:off x="0" y="0"/>
          <a:ext cx="0" cy="0"/>
          <a:chOff x="0" y="0"/>
          <a:chExt cx="0" cy="0"/>
        </a:xfrm>
      </p:grpSpPr>
      <p:sp>
        <p:nvSpPr>
          <p:cNvPr id="374" name="Google Shape;374;p11"/>
          <p:cNvSpPr/>
          <p:nvPr>
            <p:ph idx="2" type="pic"/>
          </p:nvPr>
        </p:nvSpPr>
        <p:spPr>
          <a:xfrm>
            <a:off x="0" y="0"/>
            <a:ext cx="9144000" cy="5143500"/>
          </a:xfrm>
          <a:prstGeom prst="rect">
            <a:avLst/>
          </a:prstGeom>
          <a:noFill/>
          <a:ln>
            <a:noFill/>
          </a:ln>
        </p:spPr>
      </p:sp>
      <p:sp>
        <p:nvSpPr>
          <p:cNvPr id="375" name="Google Shape;375;p11"/>
          <p:cNvSpPr txBox="1"/>
          <p:nvPr>
            <p:ph type="title"/>
          </p:nvPr>
        </p:nvSpPr>
        <p:spPr>
          <a:xfrm>
            <a:off x="726900" y="3807175"/>
            <a:ext cx="7690200" cy="796800"/>
          </a:xfrm>
          <a:prstGeom prst="rect">
            <a:avLst/>
          </a:prstGeom>
          <a:solidFill>
            <a:schemeClr val="lt1"/>
          </a:solid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3800"/>
              <a:buNone/>
              <a:defRPr/>
            </a:lvl1pPr>
            <a:lvl2pPr lvl="1" algn="ctr">
              <a:lnSpc>
                <a:spcPct val="100000"/>
              </a:lnSpc>
              <a:spcBef>
                <a:spcPts val="0"/>
              </a:spcBef>
              <a:spcAft>
                <a:spcPts val="0"/>
              </a:spcAft>
              <a:buSzPts val="3800"/>
              <a:buNone/>
              <a:defRPr/>
            </a:lvl2pPr>
            <a:lvl3pPr lvl="2" algn="ctr">
              <a:lnSpc>
                <a:spcPct val="100000"/>
              </a:lnSpc>
              <a:spcBef>
                <a:spcPts val="0"/>
              </a:spcBef>
              <a:spcAft>
                <a:spcPts val="0"/>
              </a:spcAft>
              <a:buSzPts val="3800"/>
              <a:buNone/>
              <a:defRPr/>
            </a:lvl3pPr>
            <a:lvl4pPr lvl="3" algn="ctr">
              <a:lnSpc>
                <a:spcPct val="100000"/>
              </a:lnSpc>
              <a:spcBef>
                <a:spcPts val="0"/>
              </a:spcBef>
              <a:spcAft>
                <a:spcPts val="0"/>
              </a:spcAft>
              <a:buSzPts val="3800"/>
              <a:buNone/>
              <a:defRPr/>
            </a:lvl4pPr>
            <a:lvl5pPr lvl="4" algn="ctr">
              <a:lnSpc>
                <a:spcPct val="100000"/>
              </a:lnSpc>
              <a:spcBef>
                <a:spcPts val="0"/>
              </a:spcBef>
              <a:spcAft>
                <a:spcPts val="0"/>
              </a:spcAft>
              <a:buSzPts val="3800"/>
              <a:buNone/>
              <a:defRPr/>
            </a:lvl5pPr>
            <a:lvl6pPr lvl="5" algn="ctr">
              <a:lnSpc>
                <a:spcPct val="100000"/>
              </a:lnSpc>
              <a:spcBef>
                <a:spcPts val="0"/>
              </a:spcBef>
              <a:spcAft>
                <a:spcPts val="0"/>
              </a:spcAft>
              <a:buSzPts val="3800"/>
              <a:buNone/>
              <a:defRPr/>
            </a:lvl6pPr>
            <a:lvl7pPr lvl="6" algn="ctr">
              <a:lnSpc>
                <a:spcPct val="100000"/>
              </a:lnSpc>
              <a:spcBef>
                <a:spcPts val="0"/>
              </a:spcBef>
              <a:spcAft>
                <a:spcPts val="0"/>
              </a:spcAft>
              <a:buSzPts val="3800"/>
              <a:buNone/>
              <a:defRPr/>
            </a:lvl7pPr>
            <a:lvl8pPr lvl="7" algn="ctr">
              <a:lnSpc>
                <a:spcPct val="100000"/>
              </a:lnSpc>
              <a:spcBef>
                <a:spcPts val="0"/>
              </a:spcBef>
              <a:spcAft>
                <a:spcPts val="0"/>
              </a:spcAft>
              <a:buSzPts val="3800"/>
              <a:buNone/>
              <a:defRPr/>
            </a:lvl8pPr>
            <a:lvl9pPr lvl="8" algn="ctr">
              <a:lnSpc>
                <a:spcPct val="100000"/>
              </a:lnSpc>
              <a:spcBef>
                <a:spcPts val="0"/>
              </a:spcBef>
              <a:spcAft>
                <a:spcPts val="0"/>
              </a:spcAft>
              <a:buSzPts val="3800"/>
              <a:buNone/>
              <a:defRPr/>
            </a:lvl9pPr>
          </a:lstStyle>
          <a:p/>
        </p:txBody>
      </p:sp>
      <p:grpSp>
        <p:nvGrpSpPr>
          <p:cNvPr id="376" name="Google Shape;376;p11"/>
          <p:cNvGrpSpPr/>
          <p:nvPr/>
        </p:nvGrpSpPr>
        <p:grpSpPr>
          <a:xfrm>
            <a:off x="135137" y="156636"/>
            <a:ext cx="8873725" cy="4830227"/>
            <a:chOff x="153872" y="166907"/>
            <a:chExt cx="8873725" cy="4830227"/>
          </a:xfrm>
        </p:grpSpPr>
        <p:grpSp>
          <p:nvGrpSpPr>
            <p:cNvPr id="377" name="Google Shape;377;p11"/>
            <p:cNvGrpSpPr/>
            <p:nvPr/>
          </p:nvGrpSpPr>
          <p:grpSpPr>
            <a:xfrm>
              <a:off x="6250862" y="166907"/>
              <a:ext cx="2776735" cy="2046310"/>
              <a:chOff x="6250862" y="166907"/>
              <a:chExt cx="2776735" cy="2046310"/>
            </a:xfrm>
          </p:grpSpPr>
          <p:sp>
            <p:nvSpPr>
              <p:cNvPr id="378" name="Google Shape;378;p11"/>
              <p:cNvSpPr/>
              <p:nvPr/>
            </p:nvSpPr>
            <p:spPr>
              <a:xfrm>
                <a:off x="6538521" y="251138"/>
                <a:ext cx="2404041" cy="1674392"/>
              </a:xfrm>
              <a:custGeom>
                <a:rect b="b" l="l" r="r" t="t"/>
                <a:pathLst>
                  <a:path extrusionOk="0" h="60431" w="86765">
                    <a:moveTo>
                      <a:pt x="1" y="0"/>
                    </a:moveTo>
                    <a:lnTo>
                      <a:pt x="1" y="752"/>
                    </a:lnTo>
                    <a:lnTo>
                      <a:pt x="86012" y="752"/>
                    </a:lnTo>
                    <a:lnTo>
                      <a:pt x="86012" y="60430"/>
                    </a:lnTo>
                    <a:lnTo>
                      <a:pt x="86764" y="60430"/>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1"/>
              <p:cNvSpPr/>
              <p:nvPr/>
            </p:nvSpPr>
            <p:spPr>
              <a:xfrm>
                <a:off x="6250862" y="166907"/>
                <a:ext cx="2776735" cy="2046310"/>
              </a:xfrm>
              <a:custGeom>
                <a:rect b="b" l="l" r="r" t="t"/>
                <a:pathLst>
                  <a:path extrusionOk="0" h="73854" w="100216">
                    <a:moveTo>
                      <a:pt x="0" y="0"/>
                    </a:moveTo>
                    <a:lnTo>
                      <a:pt x="0" y="1114"/>
                    </a:lnTo>
                    <a:lnTo>
                      <a:pt x="89171" y="1114"/>
                    </a:lnTo>
                    <a:lnTo>
                      <a:pt x="89171" y="11015"/>
                    </a:lnTo>
                    <a:lnTo>
                      <a:pt x="99072" y="11015"/>
                    </a:lnTo>
                    <a:lnTo>
                      <a:pt x="99072" y="73853"/>
                    </a:lnTo>
                    <a:lnTo>
                      <a:pt x="100216" y="73853"/>
                    </a:lnTo>
                    <a:lnTo>
                      <a:pt x="100216" y="9902"/>
                    </a:lnTo>
                    <a:lnTo>
                      <a:pt x="90285" y="9902"/>
                    </a:lnTo>
                    <a:lnTo>
                      <a:pt x="902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1"/>
              <p:cNvSpPr/>
              <p:nvPr/>
            </p:nvSpPr>
            <p:spPr>
              <a:xfrm>
                <a:off x="8610654" y="441239"/>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1"/>
              <p:cNvSpPr/>
              <p:nvPr/>
            </p:nvSpPr>
            <p:spPr>
              <a:xfrm>
                <a:off x="8796600" y="315336"/>
                <a:ext cx="82568" cy="82568"/>
              </a:xfrm>
              <a:custGeom>
                <a:rect b="b" l="l" r="r" t="t"/>
                <a:pathLst>
                  <a:path extrusionOk="0" h="2980" w="2980">
                    <a:moveTo>
                      <a:pt x="1" y="0"/>
                    </a:moveTo>
                    <a:lnTo>
                      <a:pt x="1" y="2980"/>
                    </a:lnTo>
                    <a:lnTo>
                      <a:pt x="2980" y="2980"/>
                    </a:lnTo>
                    <a:lnTo>
                      <a:pt x="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11"/>
            <p:cNvGrpSpPr/>
            <p:nvPr/>
          </p:nvGrpSpPr>
          <p:grpSpPr>
            <a:xfrm>
              <a:off x="153872" y="187444"/>
              <a:ext cx="2775931" cy="2046310"/>
              <a:chOff x="153872" y="187444"/>
              <a:chExt cx="2775931" cy="2046310"/>
            </a:xfrm>
          </p:grpSpPr>
          <p:sp>
            <p:nvSpPr>
              <p:cNvPr id="383" name="Google Shape;383;p11"/>
              <p:cNvSpPr/>
              <p:nvPr/>
            </p:nvSpPr>
            <p:spPr>
              <a:xfrm>
                <a:off x="238102" y="271675"/>
                <a:ext cx="2404014" cy="1674392"/>
              </a:xfrm>
              <a:custGeom>
                <a:rect b="b" l="l" r="r" t="t"/>
                <a:pathLst>
                  <a:path extrusionOk="0" h="60431" w="86764">
                    <a:moveTo>
                      <a:pt x="0" y="0"/>
                    </a:moveTo>
                    <a:lnTo>
                      <a:pt x="0" y="60430"/>
                    </a:lnTo>
                    <a:lnTo>
                      <a:pt x="753" y="60430"/>
                    </a:lnTo>
                    <a:lnTo>
                      <a:pt x="753" y="752"/>
                    </a:lnTo>
                    <a:lnTo>
                      <a:pt x="86764" y="752"/>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1"/>
              <p:cNvSpPr/>
              <p:nvPr/>
            </p:nvSpPr>
            <p:spPr>
              <a:xfrm>
                <a:off x="153872" y="187444"/>
                <a:ext cx="2775931" cy="2046310"/>
              </a:xfrm>
              <a:custGeom>
                <a:rect b="b" l="l" r="r" t="t"/>
                <a:pathLst>
                  <a:path extrusionOk="0" h="73854" w="100187">
                    <a:moveTo>
                      <a:pt x="9902" y="0"/>
                    </a:moveTo>
                    <a:lnTo>
                      <a:pt x="9902" y="9902"/>
                    </a:lnTo>
                    <a:lnTo>
                      <a:pt x="1" y="9902"/>
                    </a:lnTo>
                    <a:lnTo>
                      <a:pt x="1" y="73853"/>
                    </a:lnTo>
                    <a:lnTo>
                      <a:pt x="1114" y="73853"/>
                    </a:lnTo>
                    <a:lnTo>
                      <a:pt x="1114" y="11015"/>
                    </a:lnTo>
                    <a:lnTo>
                      <a:pt x="11046" y="11015"/>
                    </a:lnTo>
                    <a:lnTo>
                      <a:pt x="11046" y="1114"/>
                    </a:lnTo>
                    <a:lnTo>
                      <a:pt x="100186" y="1114"/>
                    </a:lnTo>
                    <a:lnTo>
                      <a:pt x="1001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1"/>
              <p:cNvSpPr/>
              <p:nvPr/>
            </p:nvSpPr>
            <p:spPr>
              <a:xfrm>
                <a:off x="429063" y="461776"/>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1"/>
              <p:cNvSpPr/>
              <p:nvPr/>
            </p:nvSpPr>
            <p:spPr>
              <a:xfrm>
                <a:off x="301470" y="335042"/>
                <a:ext cx="83427" cy="83400"/>
              </a:xfrm>
              <a:custGeom>
                <a:rect b="b" l="l" r="r" t="t"/>
                <a:pathLst>
                  <a:path extrusionOk="0" h="3010" w="3011">
                    <a:moveTo>
                      <a:pt x="1" y="0"/>
                    </a:moveTo>
                    <a:lnTo>
                      <a:pt x="1" y="3010"/>
                    </a:lnTo>
                    <a:lnTo>
                      <a:pt x="3010" y="3010"/>
                    </a:lnTo>
                    <a:lnTo>
                      <a:pt x="30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 name="Google Shape;387;p11"/>
            <p:cNvGrpSpPr/>
            <p:nvPr/>
          </p:nvGrpSpPr>
          <p:grpSpPr>
            <a:xfrm>
              <a:off x="6250862" y="2930287"/>
              <a:ext cx="2776735" cy="2046310"/>
              <a:chOff x="6250862" y="2930287"/>
              <a:chExt cx="2776735" cy="2046310"/>
            </a:xfrm>
          </p:grpSpPr>
          <p:sp>
            <p:nvSpPr>
              <p:cNvPr id="388" name="Google Shape;388;p11"/>
              <p:cNvSpPr/>
              <p:nvPr/>
            </p:nvSpPr>
            <p:spPr>
              <a:xfrm>
                <a:off x="6538521" y="3217974"/>
                <a:ext cx="2404041" cy="1674392"/>
              </a:xfrm>
              <a:custGeom>
                <a:rect b="b" l="l" r="r" t="t"/>
                <a:pathLst>
                  <a:path extrusionOk="0" h="60431" w="86765">
                    <a:moveTo>
                      <a:pt x="86012" y="0"/>
                    </a:moveTo>
                    <a:lnTo>
                      <a:pt x="86012" y="59678"/>
                    </a:lnTo>
                    <a:lnTo>
                      <a:pt x="1" y="59678"/>
                    </a:lnTo>
                    <a:lnTo>
                      <a:pt x="1" y="60431"/>
                    </a:lnTo>
                    <a:lnTo>
                      <a:pt x="86764" y="60431"/>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1"/>
              <p:cNvSpPr/>
              <p:nvPr/>
            </p:nvSpPr>
            <p:spPr>
              <a:xfrm>
                <a:off x="6250862" y="2930287"/>
                <a:ext cx="2776735" cy="2046310"/>
              </a:xfrm>
              <a:custGeom>
                <a:rect b="b" l="l" r="r" t="t"/>
                <a:pathLst>
                  <a:path extrusionOk="0" h="73854" w="100216">
                    <a:moveTo>
                      <a:pt x="99072" y="1"/>
                    </a:moveTo>
                    <a:lnTo>
                      <a:pt x="99072" y="62808"/>
                    </a:lnTo>
                    <a:lnTo>
                      <a:pt x="89171" y="62808"/>
                    </a:lnTo>
                    <a:lnTo>
                      <a:pt x="89171" y="72740"/>
                    </a:lnTo>
                    <a:lnTo>
                      <a:pt x="0" y="72740"/>
                    </a:lnTo>
                    <a:lnTo>
                      <a:pt x="0" y="73853"/>
                    </a:lnTo>
                    <a:lnTo>
                      <a:pt x="90285" y="73853"/>
                    </a:lnTo>
                    <a:lnTo>
                      <a:pt x="90285" y="63952"/>
                    </a:lnTo>
                    <a:lnTo>
                      <a:pt x="100216" y="63952"/>
                    </a:lnTo>
                    <a:lnTo>
                      <a:pt x="1002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1"/>
              <p:cNvSpPr/>
              <p:nvPr/>
            </p:nvSpPr>
            <p:spPr>
              <a:xfrm>
                <a:off x="8610654" y="4559626"/>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1"/>
              <p:cNvSpPr/>
              <p:nvPr/>
            </p:nvSpPr>
            <p:spPr>
              <a:xfrm>
                <a:off x="8796600" y="4745571"/>
                <a:ext cx="82568" cy="82596"/>
              </a:xfrm>
              <a:custGeom>
                <a:rect b="b" l="l" r="r" t="t"/>
                <a:pathLst>
                  <a:path extrusionOk="0" h="2981" w="2980">
                    <a:moveTo>
                      <a:pt x="1" y="1"/>
                    </a:moveTo>
                    <a:lnTo>
                      <a:pt x="1" y="2980"/>
                    </a:lnTo>
                    <a:lnTo>
                      <a:pt x="2980" y="2980"/>
                    </a:lnTo>
                    <a:lnTo>
                      <a:pt x="29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11"/>
            <p:cNvGrpSpPr/>
            <p:nvPr/>
          </p:nvGrpSpPr>
          <p:grpSpPr>
            <a:xfrm>
              <a:off x="153872" y="2950824"/>
              <a:ext cx="2775931" cy="2046310"/>
              <a:chOff x="153872" y="2950824"/>
              <a:chExt cx="2775931" cy="2046310"/>
            </a:xfrm>
          </p:grpSpPr>
          <p:sp>
            <p:nvSpPr>
              <p:cNvPr id="393" name="Google Shape;393;p11"/>
              <p:cNvSpPr/>
              <p:nvPr/>
            </p:nvSpPr>
            <p:spPr>
              <a:xfrm>
                <a:off x="238102" y="3238511"/>
                <a:ext cx="2404014" cy="1674392"/>
              </a:xfrm>
              <a:custGeom>
                <a:rect b="b" l="l" r="r" t="t"/>
                <a:pathLst>
                  <a:path extrusionOk="0" h="60431" w="86764">
                    <a:moveTo>
                      <a:pt x="0" y="0"/>
                    </a:moveTo>
                    <a:lnTo>
                      <a:pt x="0" y="60431"/>
                    </a:lnTo>
                    <a:lnTo>
                      <a:pt x="86764" y="60431"/>
                    </a:lnTo>
                    <a:lnTo>
                      <a:pt x="86764" y="59678"/>
                    </a:lnTo>
                    <a:lnTo>
                      <a:pt x="753" y="59678"/>
                    </a:lnTo>
                    <a:lnTo>
                      <a:pt x="7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1"/>
              <p:cNvSpPr/>
              <p:nvPr/>
            </p:nvSpPr>
            <p:spPr>
              <a:xfrm>
                <a:off x="153872" y="2950824"/>
                <a:ext cx="2775931" cy="2046310"/>
              </a:xfrm>
              <a:custGeom>
                <a:rect b="b" l="l" r="r" t="t"/>
                <a:pathLst>
                  <a:path extrusionOk="0" h="73854" w="100187">
                    <a:moveTo>
                      <a:pt x="1" y="1"/>
                    </a:moveTo>
                    <a:lnTo>
                      <a:pt x="1" y="63952"/>
                    </a:lnTo>
                    <a:lnTo>
                      <a:pt x="9902" y="63952"/>
                    </a:lnTo>
                    <a:lnTo>
                      <a:pt x="9902" y="73853"/>
                    </a:lnTo>
                    <a:lnTo>
                      <a:pt x="100186" y="73853"/>
                    </a:lnTo>
                    <a:lnTo>
                      <a:pt x="100186" y="72740"/>
                    </a:lnTo>
                    <a:lnTo>
                      <a:pt x="11046" y="72740"/>
                    </a:lnTo>
                    <a:lnTo>
                      <a:pt x="11046" y="62808"/>
                    </a:lnTo>
                    <a:lnTo>
                      <a:pt x="1114" y="62808"/>
                    </a:lnTo>
                    <a:lnTo>
                      <a:pt x="11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1"/>
              <p:cNvSpPr/>
              <p:nvPr/>
            </p:nvSpPr>
            <p:spPr>
              <a:xfrm>
                <a:off x="429063" y="4580164"/>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1"/>
              <p:cNvSpPr/>
              <p:nvPr/>
            </p:nvSpPr>
            <p:spPr>
              <a:xfrm>
                <a:off x="301470" y="4766109"/>
                <a:ext cx="83427" cy="82596"/>
              </a:xfrm>
              <a:custGeom>
                <a:rect b="b" l="l" r="r" t="t"/>
                <a:pathLst>
                  <a:path extrusionOk="0" h="2981" w="3011">
                    <a:moveTo>
                      <a:pt x="1" y="1"/>
                    </a:moveTo>
                    <a:lnTo>
                      <a:pt x="1" y="2980"/>
                    </a:lnTo>
                    <a:lnTo>
                      <a:pt x="3010" y="2980"/>
                    </a:lnTo>
                    <a:lnTo>
                      <a:pt x="30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7" name="Google Shape;397;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98" name="Shape 398"/>
        <p:cNvGrpSpPr/>
        <p:nvPr/>
      </p:nvGrpSpPr>
      <p:grpSpPr>
        <a:xfrm>
          <a:off x="0" y="0"/>
          <a:ext cx="0" cy="0"/>
          <a:chOff x="0" y="0"/>
          <a:chExt cx="0" cy="0"/>
        </a:xfrm>
      </p:grpSpPr>
      <p:pic>
        <p:nvPicPr>
          <p:cNvPr id="399" name="Google Shape;399;p12"/>
          <p:cNvPicPr preferRelativeResize="0"/>
          <p:nvPr/>
        </p:nvPicPr>
        <p:blipFill rotWithShape="1">
          <a:blip r:embed="rId2">
            <a:alphaModFix/>
          </a:blip>
          <a:srcRect b="0" l="0" r="0" t="0"/>
          <a:stretch/>
        </p:blipFill>
        <p:spPr>
          <a:xfrm>
            <a:off x="0" y="672"/>
            <a:ext cx="9143998" cy="5142154"/>
          </a:xfrm>
          <a:prstGeom prst="rect">
            <a:avLst/>
          </a:prstGeom>
          <a:noFill/>
          <a:ln>
            <a:noFill/>
          </a:ln>
        </p:spPr>
      </p:pic>
      <p:grpSp>
        <p:nvGrpSpPr>
          <p:cNvPr id="400" name="Google Shape;400;p12"/>
          <p:cNvGrpSpPr/>
          <p:nvPr/>
        </p:nvGrpSpPr>
        <p:grpSpPr>
          <a:xfrm>
            <a:off x="0" y="0"/>
            <a:ext cx="9144223" cy="5151058"/>
            <a:chOff x="0" y="0"/>
            <a:chExt cx="9144223" cy="5151058"/>
          </a:xfrm>
        </p:grpSpPr>
        <p:grpSp>
          <p:nvGrpSpPr>
            <p:cNvPr id="401" name="Google Shape;401;p12"/>
            <p:cNvGrpSpPr/>
            <p:nvPr/>
          </p:nvGrpSpPr>
          <p:grpSpPr>
            <a:xfrm>
              <a:off x="0" y="0"/>
              <a:ext cx="9144007" cy="2294186"/>
              <a:chOff x="0" y="0"/>
              <a:chExt cx="9144007" cy="2294186"/>
            </a:xfrm>
          </p:grpSpPr>
          <p:sp>
            <p:nvSpPr>
              <p:cNvPr id="402" name="Google Shape;402;p12"/>
              <p:cNvSpPr/>
              <p:nvPr/>
            </p:nvSpPr>
            <p:spPr>
              <a:xfrm flipH="1">
                <a:off x="6533698" y="0"/>
                <a:ext cx="2610309" cy="2040805"/>
              </a:xfrm>
              <a:custGeom>
                <a:rect b="b" l="l" r="r" t="t"/>
                <a:pathLst>
                  <a:path extrusionOk="0" h="2624829" w="3357311">
                    <a:moveTo>
                      <a:pt x="612829" y="2421342"/>
                    </a:moveTo>
                    <a:cubicBezTo>
                      <a:pt x="920475" y="2543940"/>
                      <a:pt x="1269352" y="2394164"/>
                      <a:pt x="1392066" y="2086808"/>
                    </a:cubicBezTo>
                    <a:cubicBezTo>
                      <a:pt x="1437015" y="1974227"/>
                      <a:pt x="1446730" y="1850674"/>
                      <a:pt x="1419928" y="1732462"/>
                    </a:cubicBezTo>
                    <a:cubicBezTo>
                      <a:pt x="1771753" y="1634503"/>
                      <a:pt x="2026545" y="1329754"/>
                      <a:pt x="2060381" y="966436"/>
                    </a:cubicBezTo>
                    <a:cubicBezTo>
                      <a:pt x="2223877" y="904671"/>
                      <a:pt x="2351993" y="774317"/>
                      <a:pt x="2410821" y="609875"/>
                    </a:cubicBezTo>
                    <a:cubicBezTo>
                      <a:pt x="2446190" y="614227"/>
                      <a:pt x="2481790" y="616447"/>
                      <a:pt x="2517426" y="616523"/>
                    </a:cubicBezTo>
                    <a:cubicBezTo>
                      <a:pt x="2902154" y="616462"/>
                      <a:pt x="3242286" y="366831"/>
                      <a:pt x="3357372" y="66"/>
                    </a:cubicBezTo>
                    <a:lnTo>
                      <a:pt x="60" y="66"/>
                    </a:lnTo>
                    <a:lnTo>
                      <a:pt x="60" y="2623419"/>
                    </a:lnTo>
                    <a:cubicBezTo>
                      <a:pt x="16512" y="2624333"/>
                      <a:pt x="33056" y="2624895"/>
                      <a:pt x="49738" y="2624895"/>
                    </a:cubicBezTo>
                    <a:cubicBezTo>
                      <a:pt x="255532" y="2625182"/>
                      <a:pt x="454867" y="2553124"/>
                      <a:pt x="612829" y="242134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3" name="Google Shape;403;p12"/>
              <p:cNvSpPr/>
              <p:nvPr/>
            </p:nvSpPr>
            <p:spPr>
              <a:xfrm flipH="1">
                <a:off x="0" y="1"/>
                <a:ext cx="2687953" cy="2294185"/>
              </a:xfrm>
              <a:custGeom>
                <a:rect b="b" l="l" r="r" t="t"/>
                <a:pathLst>
                  <a:path extrusionOk="0" h="2950720" w="3457174">
                    <a:moveTo>
                      <a:pt x="60" y="66"/>
                    </a:moveTo>
                    <a:cubicBezTo>
                      <a:pt x="145953" y="260824"/>
                      <a:pt x="421611" y="422348"/>
                      <a:pt x="720622" y="422287"/>
                    </a:cubicBezTo>
                    <a:cubicBezTo>
                      <a:pt x="796647" y="422274"/>
                      <a:pt x="872305" y="411774"/>
                      <a:pt x="945455" y="391087"/>
                    </a:cubicBezTo>
                    <a:cubicBezTo>
                      <a:pt x="1014024" y="608067"/>
                      <a:pt x="1215478" y="755594"/>
                      <a:pt x="1443231" y="755613"/>
                    </a:cubicBezTo>
                    <a:cubicBezTo>
                      <a:pt x="1531409" y="755727"/>
                      <a:pt x="1618163" y="733410"/>
                      <a:pt x="1695321" y="690765"/>
                    </a:cubicBezTo>
                    <a:cubicBezTo>
                      <a:pt x="1767676" y="771818"/>
                      <a:pt x="1855286" y="837856"/>
                      <a:pt x="1953161" y="885115"/>
                    </a:cubicBezTo>
                    <a:cubicBezTo>
                      <a:pt x="1718725" y="1276128"/>
                      <a:pt x="1845956" y="1782974"/>
                      <a:pt x="2237337" y="2017189"/>
                    </a:cubicBezTo>
                    <a:cubicBezTo>
                      <a:pt x="2365585" y="2093936"/>
                      <a:pt x="2512275" y="2134475"/>
                      <a:pt x="2661770" y="2134484"/>
                    </a:cubicBezTo>
                    <a:cubicBezTo>
                      <a:pt x="2675886" y="2134484"/>
                      <a:pt x="2689915" y="2134129"/>
                      <a:pt x="2703858" y="2133421"/>
                    </a:cubicBezTo>
                    <a:cubicBezTo>
                      <a:pt x="2792982" y="2370076"/>
                      <a:pt x="2995101" y="2546203"/>
                      <a:pt x="3241892" y="2602266"/>
                    </a:cubicBezTo>
                    <a:cubicBezTo>
                      <a:pt x="3279998" y="2736114"/>
                      <a:pt x="3354546" y="2856767"/>
                      <a:pt x="3457234" y="2950787"/>
                    </a:cubicBezTo>
                    <a:lnTo>
                      <a:pt x="3457233" y="6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04" name="Google Shape;404;p12"/>
            <p:cNvGrpSpPr/>
            <p:nvPr/>
          </p:nvGrpSpPr>
          <p:grpSpPr>
            <a:xfrm flipH="1">
              <a:off x="2784" y="2047659"/>
              <a:ext cx="9141439" cy="3103399"/>
              <a:chOff x="381" y="2039234"/>
              <a:chExt cx="9141439" cy="3103399"/>
            </a:xfrm>
          </p:grpSpPr>
          <p:grpSp>
            <p:nvGrpSpPr>
              <p:cNvPr id="405" name="Google Shape;405;p12"/>
              <p:cNvGrpSpPr/>
              <p:nvPr/>
            </p:nvGrpSpPr>
            <p:grpSpPr>
              <a:xfrm>
                <a:off x="2757857" y="2633678"/>
                <a:ext cx="481727" cy="1433430"/>
                <a:chOff x="2440345" y="2221578"/>
                <a:chExt cx="481727" cy="1433430"/>
              </a:xfrm>
            </p:grpSpPr>
            <p:sp>
              <p:nvSpPr>
                <p:cNvPr id="406" name="Google Shape;406;p12"/>
                <p:cNvSpPr/>
                <p:nvPr/>
              </p:nvSpPr>
              <p:spPr>
                <a:xfrm>
                  <a:off x="2440345" y="2221578"/>
                  <a:ext cx="270419" cy="1433430"/>
                </a:xfrm>
                <a:custGeom>
                  <a:rect b="b" l="l" r="r" t="t"/>
                  <a:pathLst>
                    <a:path extrusionOk="0" h="1433430" w="270419">
                      <a:moveTo>
                        <a:pt x="60" y="378519"/>
                      </a:moveTo>
                      <a:lnTo>
                        <a:pt x="60" y="553790"/>
                      </a:lnTo>
                      <a:lnTo>
                        <a:pt x="16822" y="560116"/>
                      </a:lnTo>
                      <a:lnTo>
                        <a:pt x="16822" y="1433497"/>
                      </a:lnTo>
                      <a:lnTo>
                        <a:pt x="253718" y="1433497"/>
                      </a:lnTo>
                      <a:lnTo>
                        <a:pt x="253718" y="560116"/>
                      </a:lnTo>
                      <a:lnTo>
                        <a:pt x="270479" y="553790"/>
                      </a:lnTo>
                      <a:lnTo>
                        <a:pt x="270479" y="378519"/>
                      </a:lnTo>
                      <a:lnTo>
                        <a:pt x="258932" y="366983"/>
                      </a:lnTo>
                      <a:cubicBezTo>
                        <a:pt x="258932" y="249391"/>
                        <a:pt x="174008" y="220923"/>
                        <a:pt x="174008" y="220923"/>
                      </a:cubicBezTo>
                      <a:lnTo>
                        <a:pt x="174008" y="207713"/>
                      </a:lnTo>
                      <a:lnTo>
                        <a:pt x="159853" y="207713"/>
                      </a:lnTo>
                      <a:lnTo>
                        <a:pt x="159853" y="195804"/>
                      </a:lnTo>
                      <a:lnTo>
                        <a:pt x="148679" y="195804"/>
                      </a:lnTo>
                      <a:lnTo>
                        <a:pt x="135270" y="66"/>
                      </a:lnTo>
                      <a:lnTo>
                        <a:pt x="121860" y="195804"/>
                      </a:lnTo>
                      <a:lnTo>
                        <a:pt x="110686" y="195804"/>
                      </a:lnTo>
                      <a:lnTo>
                        <a:pt x="110686" y="207713"/>
                      </a:lnTo>
                      <a:lnTo>
                        <a:pt x="96532" y="207713"/>
                      </a:lnTo>
                      <a:lnTo>
                        <a:pt x="96532" y="220923"/>
                      </a:lnTo>
                      <a:cubicBezTo>
                        <a:pt x="96532" y="220923"/>
                        <a:pt x="11607" y="249391"/>
                        <a:pt x="11607" y="366983"/>
                      </a:cubicBezTo>
                      <a:close/>
                      <a:moveTo>
                        <a:pt x="97197" y="715794"/>
                      </a:moveTo>
                      <a:cubicBezTo>
                        <a:pt x="64566" y="669522"/>
                        <a:pt x="135270" y="609051"/>
                        <a:pt x="135270" y="609051"/>
                      </a:cubicBezTo>
                      <a:cubicBezTo>
                        <a:pt x="135270" y="609051"/>
                        <a:pt x="205973" y="669522"/>
                        <a:pt x="173341" y="715794"/>
                      </a:cubicBezTo>
                      <a:lnTo>
                        <a:pt x="181944" y="715794"/>
                      </a:lnTo>
                      <a:lnTo>
                        <a:pt x="181944" y="790462"/>
                      </a:lnTo>
                      <a:lnTo>
                        <a:pt x="88594" y="790462"/>
                      </a:lnTo>
                      <a:lnTo>
                        <a:pt x="88594" y="71579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7" name="Google Shape;407;p12"/>
                <p:cNvSpPr/>
                <p:nvPr/>
              </p:nvSpPr>
              <p:spPr>
                <a:xfrm>
                  <a:off x="2755763" y="2752524"/>
                  <a:ext cx="166309" cy="881573"/>
                </a:xfrm>
                <a:custGeom>
                  <a:rect b="b" l="l" r="r" t="t"/>
                  <a:pathLst>
                    <a:path extrusionOk="0" h="881573" w="166309">
                      <a:moveTo>
                        <a:pt x="60" y="232818"/>
                      </a:moveTo>
                      <a:lnTo>
                        <a:pt x="60" y="340611"/>
                      </a:lnTo>
                      <a:lnTo>
                        <a:pt x="10368" y="344501"/>
                      </a:lnTo>
                      <a:lnTo>
                        <a:pt x="10368" y="881639"/>
                      </a:lnTo>
                      <a:lnTo>
                        <a:pt x="156062" y="881639"/>
                      </a:lnTo>
                      <a:lnTo>
                        <a:pt x="156062" y="344501"/>
                      </a:lnTo>
                      <a:lnTo>
                        <a:pt x="166370" y="340611"/>
                      </a:lnTo>
                      <a:lnTo>
                        <a:pt x="166370" y="232818"/>
                      </a:lnTo>
                      <a:lnTo>
                        <a:pt x="159269" y="225723"/>
                      </a:lnTo>
                      <a:cubicBezTo>
                        <a:pt x="159269" y="153402"/>
                        <a:pt x="107040" y="135895"/>
                        <a:pt x="107040" y="135895"/>
                      </a:cubicBezTo>
                      <a:lnTo>
                        <a:pt x="107040" y="127770"/>
                      </a:lnTo>
                      <a:lnTo>
                        <a:pt x="98335" y="127770"/>
                      </a:lnTo>
                      <a:lnTo>
                        <a:pt x="98335" y="120447"/>
                      </a:lnTo>
                      <a:lnTo>
                        <a:pt x="91462" y="120447"/>
                      </a:lnTo>
                      <a:lnTo>
                        <a:pt x="83215" y="66"/>
                      </a:lnTo>
                      <a:lnTo>
                        <a:pt x="74968" y="120447"/>
                      </a:lnTo>
                      <a:lnTo>
                        <a:pt x="68096" y="120447"/>
                      </a:lnTo>
                      <a:lnTo>
                        <a:pt x="68096" y="127770"/>
                      </a:lnTo>
                      <a:lnTo>
                        <a:pt x="59391" y="127770"/>
                      </a:lnTo>
                      <a:lnTo>
                        <a:pt x="59391" y="135895"/>
                      </a:lnTo>
                      <a:cubicBezTo>
                        <a:pt x="59391" y="135895"/>
                        <a:pt x="7162" y="153402"/>
                        <a:pt x="7162" y="225723"/>
                      </a:cubicBezTo>
                      <a:close/>
                      <a:moveTo>
                        <a:pt x="59801" y="440246"/>
                      </a:moveTo>
                      <a:cubicBezTo>
                        <a:pt x="39732" y="411787"/>
                        <a:pt x="83215" y="374597"/>
                        <a:pt x="83215" y="374597"/>
                      </a:cubicBezTo>
                      <a:cubicBezTo>
                        <a:pt x="83215" y="374597"/>
                        <a:pt x="126698" y="411787"/>
                        <a:pt x="106629" y="440246"/>
                      </a:cubicBezTo>
                      <a:lnTo>
                        <a:pt x="111920" y="440246"/>
                      </a:lnTo>
                      <a:lnTo>
                        <a:pt x="111920" y="486167"/>
                      </a:lnTo>
                      <a:lnTo>
                        <a:pt x="54509" y="486167"/>
                      </a:lnTo>
                      <a:lnTo>
                        <a:pt x="54509" y="44024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08" name="Google Shape;408;p12"/>
              <p:cNvSpPr/>
              <p:nvPr/>
            </p:nvSpPr>
            <p:spPr>
              <a:xfrm>
                <a:off x="381" y="2039234"/>
                <a:ext cx="9141439" cy="3103399"/>
              </a:xfrm>
              <a:custGeom>
                <a:rect b="b" l="l" r="r" t="t"/>
                <a:pathLst>
                  <a:path extrusionOk="0" h="3111177" w="9164350">
                    <a:moveTo>
                      <a:pt x="8143951" y="1197208"/>
                    </a:moveTo>
                    <a:cubicBezTo>
                      <a:pt x="7704656" y="1043853"/>
                      <a:pt x="7220205" y="1245138"/>
                      <a:pt x="7019312" y="1664487"/>
                    </a:cubicBezTo>
                    <a:cubicBezTo>
                      <a:pt x="6511075" y="1198836"/>
                      <a:pt x="5721226" y="1232970"/>
                      <a:pt x="5255135" y="1740727"/>
                    </a:cubicBezTo>
                    <a:cubicBezTo>
                      <a:pt x="5128768" y="1878391"/>
                      <a:pt x="5034959" y="2042649"/>
                      <a:pt x="4980630" y="2221377"/>
                    </a:cubicBezTo>
                    <a:cubicBezTo>
                      <a:pt x="4935186" y="2216986"/>
                      <a:pt x="4889154" y="2214750"/>
                      <a:pt x="4842535" y="2214671"/>
                    </a:cubicBezTo>
                    <a:cubicBezTo>
                      <a:pt x="4698933" y="2214542"/>
                      <a:pt x="4556145" y="2236225"/>
                      <a:pt x="4419067" y="2278977"/>
                    </a:cubicBezTo>
                    <a:cubicBezTo>
                      <a:pt x="4147383" y="1862337"/>
                      <a:pt x="3611273" y="1707293"/>
                      <a:pt x="3158827" y="1914513"/>
                    </a:cubicBezTo>
                    <a:cubicBezTo>
                      <a:pt x="2847936" y="1794189"/>
                      <a:pt x="2502783" y="1797044"/>
                      <a:pt x="2193929" y="1922493"/>
                    </a:cubicBezTo>
                    <a:cubicBezTo>
                      <a:pt x="2026648" y="1768744"/>
                      <a:pt x="1790647" y="1714445"/>
                      <a:pt x="1572904" y="1779608"/>
                    </a:cubicBezTo>
                    <a:cubicBezTo>
                      <a:pt x="1401718" y="1469926"/>
                      <a:pt x="1107152" y="1247261"/>
                      <a:pt x="762311" y="1166876"/>
                    </a:cubicBezTo>
                    <a:cubicBezTo>
                      <a:pt x="762392" y="1161024"/>
                      <a:pt x="762534" y="1155189"/>
                      <a:pt x="762534" y="1149318"/>
                    </a:cubicBezTo>
                    <a:cubicBezTo>
                      <a:pt x="762581" y="647980"/>
                      <a:pt x="462255" y="195308"/>
                      <a:pt x="60" y="66"/>
                    </a:cubicBezTo>
                    <a:lnTo>
                      <a:pt x="60" y="3109426"/>
                    </a:lnTo>
                    <a:lnTo>
                      <a:pt x="9164411" y="3111244"/>
                    </a:lnTo>
                    <a:lnTo>
                      <a:pt x="9164411" y="563170"/>
                    </a:lnTo>
                    <a:cubicBezTo>
                      <a:pt x="8749303" y="619416"/>
                      <a:pt x="8378006" y="850113"/>
                      <a:pt x="8143951" y="119720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09" name="Google Shape;409;p12"/>
              <p:cNvGrpSpPr/>
              <p:nvPr/>
            </p:nvGrpSpPr>
            <p:grpSpPr>
              <a:xfrm>
                <a:off x="6046677" y="2316059"/>
                <a:ext cx="481728" cy="1433429"/>
                <a:chOff x="6375677" y="1873310"/>
                <a:chExt cx="481728" cy="1433429"/>
              </a:xfrm>
            </p:grpSpPr>
            <p:sp>
              <p:nvSpPr>
                <p:cNvPr id="410" name="Google Shape;410;p12"/>
                <p:cNvSpPr/>
                <p:nvPr/>
              </p:nvSpPr>
              <p:spPr>
                <a:xfrm>
                  <a:off x="6586986" y="1873310"/>
                  <a:ext cx="270419" cy="1433429"/>
                </a:xfrm>
                <a:custGeom>
                  <a:rect b="b" l="l" r="r" t="t"/>
                  <a:pathLst>
                    <a:path extrusionOk="0" h="1433429" w="270419">
                      <a:moveTo>
                        <a:pt x="258932" y="366983"/>
                      </a:moveTo>
                      <a:cubicBezTo>
                        <a:pt x="258932" y="249390"/>
                        <a:pt x="174007" y="220924"/>
                        <a:pt x="174007" y="220924"/>
                      </a:cubicBezTo>
                      <a:lnTo>
                        <a:pt x="174007" y="207713"/>
                      </a:lnTo>
                      <a:lnTo>
                        <a:pt x="159853" y="207713"/>
                      </a:lnTo>
                      <a:lnTo>
                        <a:pt x="159853" y="195805"/>
                      </a:lnTo>
                      <a:lnTo>
                        <a:pt x="148679" y="195805"/>
                      </a:lnTo>
                      <a:lnTo>
                        <a:pt x="135269" y="66"/>
                      </a:lnTo>
                      <a:lnTo>
                        <a:pt x="121860" y="195805"/>
                      </a:lnTo>
                      <a:lnTo>
                        <a:pt x="110685" y="195805"/>
                      </a:lnTo>
                      <a:lnTo>
                        <a:pt x="110685" y="207713"/>
                      </a:lnTo>
                      <a:lnTo>
                        <a:pt x="96531" y="207713"/>
                      </a:lnTo>
                      <a:lnTo>
                        <a:pt x="96531" y="220924"/>
                      </a:lnTo>
                      <a:cubicBezTo>
                        <a:pt x="96531" y="220924"/>
                        <a:pt x="11607" y="249390"/>
                        <a:pt x="11607" y="366983"/>
                      </a:cubicBezTo>
                      <a:lnTo>
                        <a:pt x="60" y="378519"/>
                      </a:lnTo>
                      <a:lnTo>
                        <a:pt x="60" y="553790"/>
                      </a:lnTo>
                      <a:lnTo>
                        <a:pt x="16821" y="560115"/>
                      </a:lnTo>
                      <a:lnTo>
                        <a:pt x="16821" y="1433496"/>
                      </a:lnTo>
                      <a:lnTo>
                        <a:pt x="253717" y="1433496"/>
                      </a:lnTo>
                      <a:lnTo>
                        <a:pt x="253717" y="560115"/>
                      </a:lnTo>
                      <a:lnTo>
                        <a:pt x="270479" y="553790"/>
                      </a:lnTo>
                      <a:lnTo>
                        <a:pt x="270479" y="378519"/>
                      </a:lnTo>
                      <a:close/>
                      <a:moveTo>
                        <a:pt x="181946" y="715794"/>
                      </a:moveTo>
                      <a:lnTo>
                        <a:pt x="181946" y="790462"/>
                      </a:lnTo>
                      <a:lnTo>
                        <a:pt x="88595" y="790462"/>
                      </a:lnTo>
                      <a:lnTo>
                        <a:pt x="88595" y="715794"/>
                      </a:lnTo>
                      <a:lnTo>
                        <a:pt x="97198" y="715794"/>
                      </a:lnTo>
                      <a:cubicBezTo>
                        <a:pt x="64566" y="669521"/>
                        <a:pt x="135269" y="609051"/>
                        <a:pt x="135269" y="609051"/>
                      </a:cubicBezTo>
                      <a:cubicBezTo>
                        <a:pt x="135269" y="609051"/>
                        <a:pt x="205973" y="669521"/>
                        <a:pt x="173342" y="71579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 name="Google Shape;411;p12"/>
                <p:cNvSpPr/>
                <p:nvPr/>
              </p:nvSpPr>
              <p:spPr>
                <a:xfrm>
                  <a:off x="6375677" y="2404257"/>
                  <a:ext cx="166309" cy="881573"/>
                </a:xfrm>
                <a:custGeom>
                  <a:rect b="b" l="l" r="r" t="t"/>
                  <a:pathLst>
                    <a:path extrusionOk="0" h="881573" w="166309">
                      <a:moveTo>
                        <a:pt x="159268" y="225724"/>
                      </a:moveTo>
                      <a:cubicBezTo>
                        <a:pt x="159268" y="153404"/>
                        <a:pt x="107039" y="135896"/>
                        <a:pt x="107039" y="135896"/>
                      </a:cubicBezTo>
                      <a:lnTo>
                        <a:pt x="107039" y="127772"/>
                      </a:lnTo>
                      <a:lnTo>
                        <a:pt x="98334" y="127772"/>
                      </a:lnTo>
                      <a:lnTo>
                        <a:pt x="98334" y="120447"/>
                      </a:lnTo>
                      <a:lnTo>
                        <a:pt x="91462" y="120447"/>
                      </a:lnTo>
                      <a:lnTo>
                        <a:pt x="83215" y="66"/>
                      </a:lnTo>
                      <a:lnTo>
                        <a:pt x="74969" y="120447"/>
                      </a:lnTo>
                      <a:lnTo>
                        <a:pt x="68095" y="120447"/>
                      </a:lnTo>
                      <a:lnTo>
                        <a:pt x="68095" y="127772"/>
                      </a:lnTo>
                      <a:lnTo>
                        <a:pt x="59390" y="127772"/>
                      </a:lnTo>
                      <a:lnTo>
                        <a:pt x="59390" y="135896"/>
                      </a:lnTo>
                      <a:cubicBezTo>
                        <a:pt x="59390" y="135896"/>
                        <a:pt x="7161" y="153404"/>
                        <a:pt x="7161" y="225724"/>
                      </a:cubicBezTo>
                      <a:lnTo>
                        <a:pt x="60" y="232818"/>
                      </a:lnTo>
                      <a:lnTo>
                        <a:pt x="60" y="340612"/>
                      </a:lnTo>
                      <a:lnTo>
                        <a:pt x="10368" y="344503"/>
                      </a:lnTo>
                      <a:lnTo>
                        <a:pt x="10368" y="881640"/>
                      </a:lnTo>
                      <a:lnTo>
                        <a:pt x="156062" y="881640"/>
                      </a:lnTo>
                      <a:lnTo>
                        <a:pt x="156062" y="344503"/>
                      </a:lnTo>
                      <a:lnTo>
                        <a:pt x="166370" y="340612"/>
                      </a:lnTo>
                      <a:lnTo>
                        <a:pt x="166370" y="232818"/>
                      </a:lnTo>
                      <a:close/>
                      <a:moveTo>
                        <a:pt x="111921" y="440246"/>
                      </a:moveTo>
                      <a:lnTo>
                        <a:pt x="111921" y="486167"/>
                      </a:lnTo>
                      <a:lnTo>
                        <a:pt x="54510" y="486167"/>
                      </a:lnTo>
                      <a:lnTo>
                        <a:pt x="54510" y="440246"/>
                      </a:lnTo>
                      <a:lnTo>
                        <a:pt x="59800" y="440246"/>
                      </a:lnTo>
                      <a:cubicBezTo>
                        <a:pt x="39732" y="411788"/>
                        <a:pt x="83215" y="374597"/>
                        <a:pt x="83215" y="374597"/>
                      </a:cubicBezTo>
                      <a:cubicBezTo>
                        <a:pt x="83215" y="374597"/>
                        <a:pt x="126698" y="411788"/>
                        <a:pt x="106630" y="44024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grpSp>
        <p:nvGrpSpPr>
          <p:cNvPr id="412" name="Google Shape;412;p12"/>
          <p:cNvGrpSpPr/>
          <p:nvPr/>
        </p:nvGrpSpPr>
        <p:grpSpPr>
          <a:xfrm flipH="1">
            <a:off x="-5194" y="3266754"/>
            <a:ext cx="9305018" cy="2038267"/>
            <a:chOff x="1478066" y="4518105"/>
            <a:chExt cx="9325534" cy="2042761"/>
          </a:xfrm>
        </p:grpSpPr>
        <p:sp>
          <p:nvSpPr>
            <p:cNvPr id="413" name="Google Shape;413;p12"/>
            <p:cNvSpPr/>
            <p:nvPr/>
          </p:nvSpPr>
          <p:spPr>
            <a:xfrm>
              <a:off x="7018121" y="4518105"/>
              <a:ext cx="3785479" cy="1890026"/>
            </a:xfrm>
            <a:custGeom>
              <a:rect b="b" l="l" r="r" t="t"/>
              <a:pathLst>
                <a:path extrusionOk="0" h="1890026" w="3785479">
                  <a:moveTo>
                    <a:pt x="2869691" y="502915"/>
                  </a:moveTo>
                  <a:cubicBezTo>
                    <a:pt x="2546881" y="530785"/>
                    <a:pt x="2307807" y="814821"/>
                    <a:pt x="2335704" y="1137326"/>
                  </a:cubicBezTo>
                  <a:cubicBezTo>
                    <a:pt x="2336265" y="1143818"/>
                    <a:pt x="2336935" y="1150301"/>
                    <a:pt x="2337713" y="1156771"/>
                  </a:cubicBezTo>
                  <a:cubicBezTo>
                    <a:pt x="2225160" y="1182986"/>
                    <a:pt x="2117150" y="1225828"/>
                    <a:pt x="2017250" y="1283885"/>
                  </a:cubicBezTo>
                  <a:cubicBezTo>
                    <a:pt x="1759154" y="1023834"/>
                    <a:pt x="1338913" y="1022051"/>
                    <a:pt x="1078616" y="1279904"/>
                  </a:cubicBezTo>
                  <a:cubicBezTo>
                    <a:pt x="1061292" y="1297066"/>
                    <a:pt x="1044927" y="1315168"/>
                    <a:pt x="1029598" y="1334130"/>
                  </a:cubicBezTo>
                  <a:cubicBezTo>
                    <a:pt x="599490" y="1262132"/>
                    <a:pt x="175377" y="1491157"/>
                    <a:pt x="60" y="1890093"/>
                  </a:cubicBezTo>
                  <a:lnTo>
                    <a:pt x="3785540" y="1890093"/>
                  </a:lnTo>
                  <a:lnTo>
                    <a:pt x="3785540" y="66"/>
                  </a:lnTo>
                  <a:cubicBezTo>
                    <a:pt x="3417674" y="12958"/>
                    <a:pt x="3077784" y="199575"/>
                    <a:pt x="2869691" y="5029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4" name="Google Shape;414;p12"/>
            <p:cNvSpPr/>
            <p:nvPr/>
          </p:nvSpPr>
          <p:spPr>
            <a:xfrm>
              <a:off x="1478066" y="5132272"/>
              <a:ext cx="3568832" cy="1428594"/>
            </a:xfrm>
            <a:custGeom>
              <a:rect b="b" l="l" r="r" t="t"/>
              <a:pathLst>
                <a:path extrusionOk="0" h="1428594" w="3568832">
                  <a:moveTo>
                    <a:pt x="2616086" y="513624"/>
                  </a:moveTo>
                  <a:cubicBezTo>
                    <a:pt x="2246569" y="513591"/>
                    <a:pt x="1910285" y="726808"/>
                    <a:pt x="1752990" y="1060860"/>
                  </a:cubicBezTo>
                  <a:cubicBezTo>
                    <a:pt x="1739329" y="1060278"/>
                    <a:pt x="1725637" y="1059819"/>
                    <a:pt x="1711835" y="1059819"/>
                  </a:cubicBezTo>
                  <a:cubicBezTo>
                    <a:pt x="1656168" y="1059889"/>
                    <a:pt x="1600613" y="1064803"/>
                    <a:pt x="1545800" y="1074506"/>
                  </a:cubicBezTo>
                  <a:cubicBezTo>
                    <a:pt x="1417203" y="688976"/>
                    <a:pt x="1058042" y="427332"/>
                    <a:pt x="651308" y="422882"/>
                  </a:cubicBezTo>
                  <a:cubicBezTo>
                    <a:pt x="504108" y="196009"/>
                    <a:pt x="267359" y="42303"/>
                    <a:pt x="60" y="66"/>
                  </a:cubicBezTo>
                  <a:lnTo>
                    <a:pt x="60" y="1428661"/>
                  </a:lnTo>
                  <a:lnTo>
                    <a:pt x="3568893" y="1428661"/>
                  </a:lnTo>
                  <a:cubicBezTo>
                    <a:pt x="3548634" y="917579"/>
                    <a:pt x="3128052" y="513669"/>
                    <a:pt x="2616086" y="5136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15" name="Google Shape;415;p12"/>
          <p:cNvGrpSpPr/>
          <p:nvPr/>
        </p:nvGrpSpPr>
        <p:grpSpPr>
          <a:xfrm>
            <a:off x="2773574" y="353059"/>
            <a:ext cx="6045836" cy="4412399"/>
            <a:chOff x="2773574" y="353059"/>
            <a:chExt cx="6045836" cy="4412399"/>
          </a:xfrm>
        </p:grpSpPr>
        <p:sp>
          <p:nvSpPr>
            <p:cNvPr id="416" name="Google Shape;416;p12"/>
            <p:cNvSpPr/>
            <p:nvPr/>
          </p:nvSpPr>
          <p:spPr>
            <a:xfrm>
              <a:off x="2773574" y="392252"/>
              <a:ext cx="67792" cy="67809"/>
            </a:xfrm>
            <a:custGeom>
              <a:rect b="b" l="l" r="r" t="t"/>
              <a:pathLst>
                <a:path extrusionOk="0" h="67809" w="67792">
                  <a:moveTo>
                    <a:pt x="70" y="33853"/>
                  </a:moveTo>
                  <a:cubicBezTo>
                    <a:pt x="2059" y="33444"/>
                    <a:pt x="4053" y="33057"/>
                    <a:pt x="6036" y="32623"/>
                  </a:cubicBezTo>
                  <a:cubicBezTo>
                    <a:pt x="10623" y="31764"/>
                    <a:pt x="15085" y="30340"/>
                    <a:pt x="19321" y="28386"/>
                  </a:cubicBezTo>
                  <a:cubicBezTo>
                    <a:pt x="23899" y="26098"/>
                    <a:pt x="27458" y="22185"/>
                    <a:pt x="29300" y="17413"/>
                  </a:cubicBezTo>
                  <a:cubicBezTo>
                    <a:pt x="31251" y="12289"/>
                    <a:pt x="32683" y="6982"/>
                    <a:pt x="33575" y="1573"/>
                  </a:cubicBezTo>
                  <a:cubicBezTo>
                    <a:pt x="33653" y="1048"/>
                    <a:pt x="33816" y="539"/>
                    <a:pt x="34057" y="66"/>
                  </a:cubicBezTo>
                  <a:cubicBezTo>
                    <a:pt x="34386" y="1701"/>
                    <a:pt x="34700" y="3338"/>
                    <a:pt x="35047" y="4968"/>
                  </a:cubicBezTo>
                  <a:cubicBezTo>
                    <a:pt x="35864" y="9245"/>
                    <a:pt x="37076" y="13437"/>
                    <a:pt x="38665" y="17492"/>
                  </a:cubicBezTo>
                  <a:cubicBezTo>
                    <a:pt x="40780" y="22834"/>
                    <a:pt x="45003" y="27070"/>
                    <a:pt x="50342" y="29206"/>
                  </a:cubicBezTo>
                  <a:cubicBezTo>
                    <a:pt x="55525" y="31184"/>
                    <a:pt x="60896" y="32636"/>
                    <a:pt x="66371" y="33540"/>
                  </a:cubicBezTo>
                  <a:cubicBezTo>
                    <a:pt x="66886" y="33617"/>
                    <a:pt x="67387" y="33776"/>
                    <a:pt x="67853" y="34010"/>
                  </a:cubicBezTo>
                  <a:cubicBezTo>
                    <a:pt x="65674" y="34464"/>
                    <a:pt x="63490" y="34892"/>
                    <a:pt x="61318" y="35377"/>
                  </a:cubicBezTo>
                  <a:cubicBezTo>
                    <a:pt x="56917" y="36228"/>
                    <a:pt x="52637" y="37616"/>
                    <a:pt x="48575" y="39510"/>
                  </a:cubicBezTo>
                  <a:cubicBezTo>
                    <a:pt x="44056" y="41777"/>
                    <a:pt x="40536" y="45632"/>
                    <a:pt x="38690" y="50335"/>
                  </a:cubicBezTo>
                  <a:cubicBezTo>
                    <a:pt x="36673" y="55597"/>
                    <a:pt x="35204" y="61053"/>
                    <a:pt x="34307" y="66616"/>
                  </a:cubicBezTo>
                  <a:cubicBezTo>
                    <a:pt x="34241" y="67056"/>
                    <a:pt x="34102" y="67482"/>
                    <a:pt x="33896" y="67876"/>
                  </a:cubicBezTo>
                  <a:cubicBezTo>
                    <a:pt x="33667" y="66730"/>
                    <a:pt x="33448" y="65582"/>
                    <a:pt x="33210" y="64438"/>
                  </a:cubicBezTo>
                  <a:cubicBezTo>
                    <a:pt x="32351" y="59704"/>
                    <a:pt x="31059" y="55059"/>
                    <a:pt x="29349" y="50561"/>
                  </a:cubicBezTo>
                  <a:cubicBezTo>
                    <a:pt x="27215" y="45056"/>
                    <a:pt x="22862" y="40702"/>
                    <a:pt x="17354" y="38564"/>
                  </a:cubicBezTo>
                  <a:cubicBezTo>
                    <a:pt x="12157" y="36622"/>
                    <a:pt x="6784" y="35187"/>
                    <a:pt x="1310"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 name="Google Shape;417;p12"/>
            <p:cNvSpPr/>
            <p:nvPr/>
          </p:nvSpPr>
          <p:spPr>
            <a:xfrm>
              <a:off x="8751617" y="3231608"/>
              <a:ext cx="67793" cy="67807"/>
            </a:xfrm>
            <a:custGeom>
              <a:rect b="b" l="l" r="r" t="t"/>
              <a:pathLst>
                <a:path extrusionOk="0" h="67807" w="67793">
                  <a:moveTo>
                    <a:pt x="71" y="33852"/>
                  </a:moveTo>
                  <a:cubicBezTo>
                    <a:pt x="2060" y="33443"/>
                    <a:pt x="4053" y="33056"/>
                    <a:pt x="6037" y="32621"/>
                  </a:cubicBezTo>
                  <a:cubicBezTo>
                    <a:pt x="10623" y="31763"/>
                    <a:pt x="15085" y="30340"/>
                    <a:pt x="19321" y="28385"/>
                  </a:cubicBezTo>
                  <a:cubicBezTo>
                    <a:pt x="23900" y="26098"/>
                    <a:pt x="27459" y="22185"/>
                    <a:pt x="29300" y="17412"/>
                  </a:cubicBezTo>
                  <a:cubicBezTo>
                    <a:pt x="31252" y="12288"/>
                    <a:pt x="32684" y="6981"/>
                    <a:pt x="33575" y="1571"/>
                  </a:cubicBezTo>
                  <a:cubicBezTo>
                    <a:pt x="33654" y="1047"/>
                    <a:pt x="33818" y="539"/>
                    <a:pt x="34059" y="66"/>
                  </a:cubicBezTo>
                  <a:cubicBezTo>
                    <a:pt x="34387" y="1700"/>
                    <a:pt x="34701" y="3337"/>
                    <a:pt x="35047" y="4966"/>
                  </a:cubicBezTo>
                  <a:cubicBezTo>
                    <a:pt x="35865" y="9244"/>
                    <a:pt x="37076" y="13436"/>
                    <a:pt x="38666" y="17491"/>
                  </a:cubicBezTo>
                  <a:cubicBezTo>
                    <a:pt x="40781" y="22833"/>
                    <a:pt x="45005" y="27069"/>
                    <a:pt x="50342" y="29204"/>
                  </a:cubicBezTo>
                  <a:cubicBezTo>
                    <a:pt x="55526" y="31183"/>
                    <a:pt x="60896" y="32635"/>
                    <a:pt x="66372" y="33539"/>
                  </a:cubicBezTo>
                  <a:cubicBezTo>
                    <a:pt x="66888" y="33617"/>
                    <a:pt x="67387" y="33775"/>
                    <a:pt x="67854" y="34009"/>
                  </a:cubicBezTo>
                  <a:cubicBezTo>
                    <a:pt x="65675" y="34464"/>
                    <a:pt x="63491" y="34891"/>
                    <a:pt x="61319" y="35377"/>
                  </a:cubicBezTo>
                  <a:cubicBezTo>
                    <a:pt x="56918" y="36227"/>
                    <a:pt x="52638" y="37616"/>
                    <a:pt x="48576" y="39510"/>
                  </a:cubicBezTo>
                  <a:cubicBezTo>
                    <a:pt x="44057" y="41776"/>
                    <a:pt x="40536" y="45631"/>
                    <a:pt x="38690" y="50334"/>
                  </a:cubicBezTo>
                  <a:cubicBezTo>
                    <a:pt x="36672" y="55596"/>
                    <a:pt x="35203" y="61051"/>
                    <a:pt x="34305" y="66614"/>
                  </a:cubicBezTo>
                  <a:cubicBezTo>
                    <a:pt x="34241" y="67054"/>
                    <a:pt x="34102" y="67481"/>
                    <a:pt x="33894" y="67874"/>
                  </a:cubicBezTo>
                  <a:cubicBezTo>
                    <a:pt x="33669" y="66729"/>
                    <a:pt x="33449" y="65582"/>
                    <a:pt x="33211" y="64437"/>
                  </a:cubicBezTo>
                  <a:cubicBezTo>
                    <a:pt x="32352" y="59702"/>
                    <a:pt x="31060" y="55057"/>
                    <a:pt x="29350" y="50559"/>
                  </a:cubicBezTo>
                  <a:cubicBezTo>
                    <a:pt x="27216" y="45055"/>
                    <a:pt x="22863" y="40701"/>
                    <a:pt x="17355" y="38563"/>
                  </a:cubicBezTo>
                  <a:cubicBezTo>
                    <a:pt x="12158" y="36621"/>
                    <a:pt x="6785" y="35186"/>
                    <a:pt x="1311"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8" name="Google Shape;418;p12"/>
            <p:cNvSpPr/>
            <p:nvPr/>
          </p:nvSpPr>
          <p:spPr>
            <a:xfrm>
              <a:off x="5759848" y="353059"/>
              <a:ext cx="67794" cy="67808"/>
            </a:xfrm>
            <a:custGeom>
              <a:rect b="b" l="l" r="r" t="t"/>
              <a:pathLst>
                <a:path extrusionOk="0" h="67808" w="67794">
                  <a:moveTo>
                    <a:pt x="70" y="33852"/>
                  </a:moveTo>
                  <a:cubicBezTo>
                    <a:pt x="2060" y="33443"/>
                    <a:pt x="4053" y="33056"/>
                    <a:pt x="6037" y="32622"/>
                  </a:cubicBezTo>
                  <a:cubicBezTo>
                    <a:pt x="10623" y="31762"/>
                    <a:pt x="15086" y="30339"/>
                    <a:pt x="19321" y="28384"/>
                  </a:cubicBezTo>
                  <a:cubicBezTo>
                    <a:pt x="23900" y="26097"/>
                    <a:pt x="27459" y="22184"/>
                    <a:pt x="29300" y="17412"/>
                  </a:cubicBezTo>
                  <a:cubicBezTo>
                    <a:pt x="31252" y="12288"/>
                    <a:pt x="32684" y="6981"/>
                    <a:pt x="33575" y="1572"/>
                  </a:cubicBezTo>
                  <a:cubicBezTo>
                    <a:pt x="33654" y="1047"/>
                    <a:pt x="33817" y="539"/>
                    <a:pt x="34059" y="66"/>
                  </a:cubicBezTo>
                  <a:cubicBezTo>
                    <a:pt x="34387" y="1700"/>
                    <a:pt x="34701" y="3337"/>
                    <a:pt x="35047" y="4966"/>
                  </a:cubicBezTo>
                  <a:cubicBezTo>
                    <a:pt x="35864" y="9244"/>
                    <a:pt x="37076" y="13436"/>
                    <a:pt x="38666" y="17490"/>
                  </a:cubicBezTo>
                  <a:cubicBezTo>
                    <a:pt x="40781" y="22833"/>
                    <a:pt x="45005" y="27069"/>
                    <a:pt x="50343" y="29205"/>
                  </a:cubicBezTo>
                  <a:cubicBezTo>
                    <a:pt x="55527" y="31183"/>
                    <a:pt x="60897" y="32635"/>
                    <a:pt x="66372" y="33538"/>
                  </a:cubicBezTo>
                  <a:cubicBezTo>
                    <a:pt x="66888" y="33617"/>
                    <a:pt x="67388" y="33775"/>
                    <a:pt x="67854" y="34008"/>
                  </a:cubicBezTo>
                  <a:cubicBezTo>
                    <a:pt x="65675" y="34463"/>
                    <a:pt x="63491" y="34891"/>
                    <a:pt x="61320" y="35376"/>
                  </a:cubicBezTo>
                  <a:cubicBezTo>
                    <a:pt x="56918" y="36226"/>
                    <a:pt x="52639" y="37614"/>
                    <a:pt x="48576" y="39509"/>
                  </a:cubicBezTo>
                  <a:cubicBezTo>
                    <a:pt x="44057" y="41776"/>
                    <a:pt x="40537" y="45631"/>
                    <a:pt x="38691" y="50334"/>
                  </a:cubicBezTo>
                  <a:cubicBezTo>
                    <a:pt x="36673" y="55596"/>
                    <a:pt x="35203" y="61052"/>
                    <a:pt x="34306" y="66615"/>
                  </a:cubicBezTo>
                  <a:cubicBezTo>
                    <a:pt x="34241" y="67055"/>
                    <a:pt x="34103" y="67481"/>
                    <a:pt x="33895" y="67875"/>
                  </a:cubicBezTo>
                  <a:cubicBezTo>
                    <a:pt x="33669" y="66728"/>
                    <a:pt x="33449" y="65581"/>
                    <a:pt x="33211" y="64437"/>
                  </a:cubicBezTo>
                  <a:cubicBezTo>
                    <a:pt x="32352" y="59703"/>
                    <a:pt x="31060" y="55057"/>
                    <a:pt x="29350" y="50559"/>
                  </a:cubicBezTo>
                  <a:cubicBezTo>
                    <a:pt x="27216" y="45055"/>
                    <a:pt x="22863" y="40701"/>
                    <a:pt x="17355" y="38563"/>
                  </a:cubicBezTo>
                  <a:cubicBezTo>
                    <a:pt x="12158" y="36621"/>
                    <a:pt x="6785" y="35186"/>
                    <a:pt x="1311" y="34277"/>
                  </a:cubicBezTo>
                  <a:lnTo>
                    <a:pt x="60" y="340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9" name="Google Shape;419;p12"/>
            <p:cNvSpPr/>
            <p:nvPr/>
          </p:nvSpPr>
          <p:spPr>
            <a:xfrm>
              <a:off x="5141333" y="4697649"/>
              <a:ext cx="67792" cy="67809"/>
            </a:xfrm>
            <a:custGeom>
              <a:rect b="b" l="l" r="r" t="t"/>
              <a:pathLst>
                <a:path extrusionOk="0" h="67809" w="67792">
                  <a:moveTo>
                    <a:pt x="70" y="33854"/>
                  </a:moveTo>
                  <a:cubicBezTo>
                    <a:pt x="2059" y="33445"/>
                    <a:pt x="4053" y="33058"/>
                    <a:pt x="6036" y="32623"/>
                  </a:cubicBezTo>
                  <a:cubicBezTo>
                    <a:pt x="10623" y="31764"/>
                    <a:pt x="15085" y="30341"/>
                    <a:pt x="19321" y="28386"/>
                  </a:cubicBezTo>
                  <a:cubicBezTo>
                    <a:pt x="23900" y="26098"/>
                    <a:pt x="27459" y="22186"/>
                    <a:pt x="29301" y="17414"/>
                  </a:cubicBezTo>
                  <a:cubicBezTo>
                    <a:pt x="31252" y="12289"/>
                    <a:pt x="32684" y="6983"/>
                    <a:pt x="33575" y="1573"/>
                  </a:cubicBezTo>
                  <a:cubicBezTo>
                    <a:pt x="33654" y="1048"/>
                    <a:pt x="33817" y="539"/>
                    <a:pt x="34059" y="66"/>
                  </a:cubicBezTo>
                  <a:cubicBezTo>
                    <a:pt x="34387" y="1701"/>
                    <a:pt x="34700" y="3338"/>
                    <a:pt x="35047" y="4968"/>
                  </a:cubicBezTo>
                  <a:cubicBezTo>
                    <a:pt x="35865" y="9245"/>
                    <a:pt x="37076" y="13437"/>
                    <a:pt x="38665" y="17492"/>
                  </a:cubicBezTo>
                  <a:cubicBezTo>
                    <a:pt x="40781" y="22834"/>
                    <a:pt x="45004" y="27071"/>
                    <a:pt x="50343" y="29206"/>
                  </a:cubicBezTo>
                  <a:cubicBezTo>
                    <a:pt x="55526" y="31184"/>
                    <a:pt x="60896" y="32636"/>
                    <a:pt x="66371" y="33540"/>
                  </a:cubicBezTo>
                  <a:cubicBezTo>
                    <a:pt x="66886" y="33618"/>
                    <a:pt x="67386" y="33777"/>
                    <a:pt x="67852" y="34010"/>
                  </a:cubicBezTo>
                  <a:cubicBezTo>
                    <a:pt x="65674" y="34464"/>
                    <a:pt x="63490" y="34892"/>
                    <a:pt x="61318" y="35377"/>
                  </a:cubicBezTo>
                  <a:cubicBezTo>
                    <a:pt x="56917" y="36228"/>
                    <a:pt x="52637" y="37616"/>
                    <a:pt x="48576" y="39510"/>
                  </a:cubicBezTo>
                  <a:cubicBezTo>
                    <a:pt x="44057" y="41777"/>
                    <a:pt x="40535" y="45632"/>
                    <a:pt x="38690" y="50335"/>
                  </a:cubicBezTo>
                  <a:cubicBezTo>
                    <a:pt x="36673" y="55597"/>
                    <a:pt x="35204" y="61053"/>
                    <a:pt x="34307" y="66616"/>
                  </a:cubicBezTo>
                  <a:cubicBezTo>
                    <a:pt x="34242" y="67056"/>
                    <a:pt x="34103" y="67482"/>
                    <a:pt x="33896" y="67876"/>
                  </a:cubicBezTo>
                  <a:cubicBezTo>
                    <a:pt x="33669" y="66730"/>
                    <a:pt x="33449" y="65582"/>
                    <a:pt x="33210" y="64439"/>
                  </a:cubicBezTo>
                  <a:cubicBezTo>
                    <a:pt x="32352" y="59704"/>
                    <a:pt x="31059" y="55059"/>
                    <a:pt x="29350" y="50561"/>
                  </a:cubicBezTo>
                  <a:cubicBezTo>
                    <a:pt x="27216" y="45057"/>
                    <a:pt x="22862" y="40703"/>
                    <a:pt x="17355" y="38565"/>
                  </a:cubicBezTo>
                  <a:cubicBezTo>
                    <a:pt x="12157" y="36622"/>
                    <a:pt x="6784"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20" name="Google Shape;420;p12"/>
          <p:cNvSpPr txBox="1"/>
          <p:nvPr>
            <p:ph hasCustomPrompt="1" type="title"/>
          </p:nvPr>
        </p:nvSpPr>
        <p:spPr>
          <a:xfrm>
            <a:off x="996928" y="1907876"/>
            <a:ext cx="4686900" cy="952200"/>
          </a:xfrm>
          <a:prstGeom prst="rect">
            <a:avLst/>
          </a:prstGeom>
          <a:noFill/>
          <a:ln>
            <a:noFill/>
          </a:ln>
        </p:spPr>
        <p:txBody>
          <a:bodyPr anchorCtr="0" anchor="b" bIns="91425" lIns="91425" spcFirstLastPara="1" rIns="91425" wrap="square" tIns="0">
            <a:noAutofit/>
          </a:bodyPr>
          <a:lstStyle>
            <a:lvl1pPr lvl="0" algn="ctr">
              <a:lnSpc>
                <a:spcPct val="100000"/>
              </a:lnSpc>
              <a:spcBef>
                <a:spcPts val="0"/>
              </a:spcBef>
              <a:spcAft>
                <a:spcPts val="0"/>
              </a:spcAft>
              <a:buSzPts val="9600"/>
              <a:buNone/>
              <a:defRPr sz="72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421" name="Google Shape;421;p12"/>
          <p:cNvSpPr txBox="1"/>
          <p:nvPr>
            <p:ph idx="1" type="subTitle"/>
          </p:nvPr>
        </p:nvSpPr>
        <p:spPr>
          <a:xfrm>
            <a:off x="996928" y="2892625"/>
            <a:ext cx="4686900" cy="37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422" name="Google Shape;422;p12"/>
          <p:cNvGrpSpPr/>
          <p:nvPr/>
        </p:nvGrpSpPr>
        <p:grpSpPr>
          <a:xfrm>
            <a:off x="135137" y="156636"/>
            <a:ext cx="8873725" cy="4830227"/>
            <a:chOff x="153872" y="166907"/>
            <a:chExt cx="8873725" cy="4830227"/>
          </a:xfrm>
        </p:grpSpPr>
        <p:grpSp>
          <p:nvGrpSpPr>
            <p:cNvPr id="423" name="Google Shape;423;p12"/>
            <p:cNvGrpSpPr/>
            <p:nvPr/>
          </p:nvGrpSpPr>
          <p:grpSpPr>
            <a:xfrm>
              <a:off x="6250862" y="166907"/>
              <a:ext cx="2776735" cy="2046310"/>
              <a:chOff x="6250862" y="166907"/>
              <a:chExt cx="2776735" cy="2046310"/>
            </a:xfrm>
          </p:grpSpPr>
          <p:sp>
            <p:nvSpPr>
              <p:cNvPr id="424" name="Google Shape;424;p12"/>
              <p:cNvSpPr/>
              <p:nvPr/>
            </p:nvSpPr>
            <p:spPr>
              <a:xfrm>
                <a:off x="6538521" y="251138"/>
                <a:ext cx="2404041" cy="1674392"/>
              </a:xfrm>
              <a:custGeom>
                <a:rect b="b" l="l" r="r" t="t"/>
                <a:pathLst>
                  <a:path extrusionOk="0" h="60431" w="86765">
                    <a:moveTo>
                      <a:pt x="1" y="0"/>
                    </a:moveTo>
                    <a:lnTo>
                      <a:pt x="1" y="752"/>
                    </a:lnTo>
                    <a:lnTo>
                      <a:pt x="86012" y="752"/>
                    </a:lnTo>
                    <a:lnTo>
                      <a:pt x="86012" y="60430"/>
                    </a:lnTo>
                    <a:lnTo>
                      <a:pt x="86764" y="60430"/>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2"/>
              <p:cNvSpPr/>
              <p:nvPr/>
            </p:nvSpPr>
            <p:spPr>
              <a:xfrm>
                <a:off x="6250862" y="166907"/>
                <a:ext cx="2776735" cy="2046310"/>
              </a:xfrm>
              <a:custGeom>
                <a:rect b="b" l="l" r="r" t="t"/>
                <a:pathLst>
                  <a:path extrusionOk="0" h="73854" w="100216">
                    <a:moveTo>
                      <a:pt x="0" y="0"/>
                    </a:moveTo>
                    <a:lnTo>
                      <a:pt x="0" y="1114"/>
                    </a:lnTo>
                    <a:lnTo>
                      <a:pt x="89171" y="1114"/>
                    </a:lnTo>
                    <a:lnTo>
                      <a:pt x="89171" y="11015"/>
                    </a:lnTo>
                    <a:lnTo>
                      <a:pt x="99072" y="11015"/>
                    </a:lnTo>
                    <a:lnTo>
                      <a:pt x="99072" y="73853"/>
                    </a:lnTo>
                    <a:lnTo>
                      <a:pt x="100216" y="73853"/>
                    </a:lnTo>
                    <a:lnTo>
                      <a:pt x="100216" y="9902"/>
                    </a:lnTo>
                    <a:lnTo>
                      <a:pt x="90285" y="9902"/>
                    </a:lnTo>
                    <a:lnTo>
                      <a:pt x="902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2"/>
              <p:cNvSpPr/>
              <p:nvPr/>
            </p:nvSpPr>
            <p:spPr>
              <a:xfrm>
                <a:off x="8610654" y="441239"/>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2"/>
              <p:cNvSpPr/>
              <p:nvPr/>
            </p:nvSpPr>
            <p:spPr>
              <a:xfrm>
                <a:off x="8796600" y="315336"/>
                <a:ext cx="82568" cy="82568"/>
              </a:xfrm>
              <a:custGeom>
                <a:rect b="b" l="l" r="r" t="t"/>
                <a:pathLst>
                  <a:path extrusionOk="0" h="2980" w="2980">
                    <a:moveTo>
                      <a:pt x="1" y="0"/>
                    </a:moveTo>
                    <a:lnTo>
                      <a:pt x="1" y="2980"/>
                    </a:lnTo>
                    <a:lnTo>
                      <a:pt x="2980" y="2980"/>
                    </a:lnTo>
                    <a:lnTo>
                      <a:pt x="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 name="Google Shape;428;p12"/>
            <p:cNvGrpSpPr/>
            <p:nvPr/>
          </p:nvGrpSpPr>
          <p:grpSpPr>
            <a:xfrm>
              <a:off x="153872" y="187444"/>
              <a:ext cx="2775931" cy="2046310"/>
              <a:chOff x="153872" y="187444"/>
              <a:chExt cx="2775931" cy="2046310"/>
            </a:xfrm>
          </p:grpSpPr>
          <p:sp>
            <p:nvSpPr>
              <p:cNvPr id="429" name="Google Shape;429;p12"/>
              <p:cNvSpPr/>
              <p:nvPr/>
            </p:nvSpPr>
            <p:spPr>
              <a:xfrm>
                <a:off x="238102" y="271675"/>
                <a:ext cx="2404014" cy="1674392"/>
              </a:xfrm>
              <a:custGeom>
                <a:rect b="b" l="l" r="r" t="t"/>
                <a:pathLst>
                  <a:path extrusionOk="0" h="60431" w="86764">
                    <a:moveTo>
                      <a:pt x="0" y="0"/>
                    </a:moveTo>
                    <a:lnTo>
                      <a:pt x="0" y="60430"/>
                    </a:lnTo>
                    <a:lnTo>
                      <a:pt x="753" y="60430"/>
                    </a:lnTo>
                    <a:lnTo>
                      <a:pt x="753" y="752"/>
                    </a:lnTo>
                    <a:lnTo>
                      <a:pt x="86764" y="752"/>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2"/>
              <p:cNvSpPr/>
              <p:nvPr/>
            </p:nvSpPr>
            <p:spPr>
              <a:xfrm>
                <a:off x="153872" y="187444"/>
                <a:ext cx="2775931" cy="2046310"/>
              </a:xfrm>
              <a:custGeom>
                <a:rect b="b" l="l" r="r" t="t"/>
                <a:pathLst>
                  <a:path extrusionOk="0" h="73854" w="100187">
                    <a:moveTo>
                      <a:pt x="9902" y="0"/>
                    </a:moveTo>
                    <a:lnTo>
                      <a:pt x="9902" y="9902"/>
                    </a:lnTo>
                    <a:lnTo>
                      <a:pt x="1" y="9902"/>
                    </a:lnTo>
                    <a:lnTo>
                      <a:pt x="1" y="73853"/>
                    </a:lnTo>
                    <a:lnTo>
                      <a:pt x="1114" y="73853"/>
                    </a:lnTo>
                    <a:lnTo>
                      <a:pt x="1114" y="11015"/>
                    </a:lnTo>
                    <a:lnTo>
                      <a:pt x="11046" y="11015"/>
                    </a:lnTo>
                    <a:lnTo>
                      <a:pt x="11046" y="1114"/>
                    </a:lnTo>
                    <a:lnTo>
                      <a:pt x="100186" y="1114"/>
                    </a:lnTo>
                    <a:lnTo>
                      <a:pt x="1001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2"/>
              <p:cNvSpPr/>
              <p:nvPr/>
            </p:nvSpPr>
            <p:spPr>
              <a:xfrm>
                <a:off x="429063" y="461776"/>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2"/>
              <p:cNvSpPr/>
              <p:nvPr/>
            </p:nvSpPr>
            <p:spPr>
              <a:xfrm>
                <a:off x="301470" y="335042"/>
                <a:ext cx="83427" cy="83400"/>
              </a:xfrm>
              <a:custGeom>
                <a:rect b="b" l="l" r="r" t="t"/>
                <a:pathLst>
                  <a:path extrusionOk="0" h="3010" w="3011">
                    <a:moveTo>
                      <a:pt x="1" y="0"/>
                    </a:moveTo>
                    <a:lnTo>
                      <a:pt x="1" y="3010"/>
                    </a:lnTo>
                    <a:lnTo>
                      <a:pt x="3010" y="3010"/>
                    </a:lnTo>
                    <a:lnTo>
                      <a:pt x="30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p12"/>
            <p:cNvGrpSpPr/>
            <p:nvPr/>
          </p:nvGrpSpPr>
          <p:grpSpPr>
            <a:xfrm>
              <a:off x="6250862" y="2930287"/>
              <a:ext cx="2776735" cy="2046310"/>
              <a:chOff x="6250862" y="2930287"/>
              <a:chExt cx="2776735" cy="2046310"/>
            </a:xfrm>
          </p:grpSpPr>
          <p:sp>
            <p:nvSpPr>
              <p:cNvPr id="434" name="Google Shape;434;p12"/>
              <p:cNvSpPr/>
              <p:nvPr/>
            </p:nvSpPr>
            <p:spPr>
              <a:xfrm>
                <a:off x="6538521" y="3217974"/>
                <a:ext cx="2404041" cy="1674392"/>
              </a:xfrm>
              <a:custGeom>
                <a:rect b="b" l="l" r="r" t="t"/>
                <a:pathLst>
                  <a:path extrusionOk="0" h="60431" w="86765">
                    <a:moveTo>
                      <a:pt x="86012" y="0"/>
                    </a:moveTo>
                    <a:lnTo>
                      <a:pt x="86012" y="59678"/>
                    </a:lnTo>
                    <a:lnTo>
                      <a:pt x="1" y="59678"/>
                    </a:lnTo>
                    <a:lnTo>
                      <a:pt x="1" y="60431"/>
                    </a:lnTo>
                    <a:lnTo>
                      <a:pt x="86764" y="60431"/>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2"/>
              <p:cNvSpPr/>
              <p:nvPr/>
            </p:nvSpPr>
            <p:spPr>
              <a:xfrm>
                <a:off x="6250862" y="2930287"/>
                <a:ext cx="2776735" cy="2046310"/>
              </a:xfrm>
              <a:custGeom>
                <a:rect b="b" l="l" r="r" t="t"/>
                <a:pathLst>
                  <a:path extrusionOk="0" h="73854" w="100216">
                    <a:moveTo>
                      <a:pt x="99072" y="1"/>
                    </a:moveTo>
                    <a:lnTo>
                      <a:pt x="99072" y="62808"/>
                    </a:lnTo>
                    <a:lnTo>
                      <a:pt x="89171" y="62808"/>
                    </a:lnTo>
                    <a:lnTo>
                      <a:pt x="89171" y="72740"/>
                    </a:lnTo>
                    <a:lnTo>
                      <a:pt x="0" y="72740"/>
                    </a:lnTo>
                    <a:lnTo>
                      <a:pt x="0" y="73853"/>
                    </a:lnTo>
                    <a:lnTo>
                      <a:pt x="90285" y="73853"/>
                    </a:lnTo>
                    <a:lnTo>
                      <a:pt x="90285" y="63952"/>
                    </a:lnTo>
                    <a:lnTo>
                      <a:pt x="100216" y="63952"/>
                    </a:lnTo>
                    <a:lnTo>
                      <a:pt x="1002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2"/>
              <p:cNvSpPr/>
              <p:nvPr/>
            </p:nvSpPr>
            <p:spPr>
              <a:xfrm>
                <a:off x="8610654" y="4559626"/>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2"/>
              <p:cNvSpPr/>
              <p:nvPr/>
            </p:nvSpPr>
            <p:spPr>
              <a:xfrm>
                <a:off x="8796600" y="4745571"/>
                <a:ext cx="82568" cy="82596"/>
              </a:xfrm>
              <a:custGeom>
                <a:rect b="b" l="l" r="r" t="t"/>
                <a:pathLst>
                  <a:path extrusionOk="0" h="2981" w="2980">
                    <a:moveTo>
                      <a:pt x="1" y="1"/>
                    </a:moveTo>
                    <a:lnTo>
                      <a:pt x="1" y="2980"/>
                    </a:lnTo>
                    <a:lnTo>
                      <a:pt x="2980" y="2980"/>
                    </a:lnTo>
                    <a:lnTo>
                      <a:pt x="29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 name="Google Shape;438;p12"/>
            <p:cNvGrpSpPr/>
            <p:nvPr/>
          </p:nvGrpSpPr>
          <p:grpSpPr>
            <a:xfrm>
              <a:off x="153872" y="2950824"/>
              <a:ext cx="2775931" cy="2046310"/>
              <a:chOff x="153872" y="2950824"/>
              <a:chExt cx="2775931" cy="2046310"/>
            </a:xfrm>
          </p:grpSpPr>
          <p:sp>
            <p:nvSpPr>
              <p:cNvPr id="439" name="Google Shape;439;p12"/>
              <p:cNvSpPr/>
              <p:nvPr/>
            </p:nvSpPr>
            <p:spPr>
              <a:xfrm>
                <a:off x="238102" y="3238511"/>
                <a:ext cx="2404014" cy="1674392"/>
              </a:xfrm>
              <a:custGeom>
                <a:rect b="b" l="l" r="r" t="t"/>
                <a:pathLst>
                  <a:path extrusionOk="0" h="60431" w="86764">
                    <a:moveTo>
                      <a:pt x="0" y="0"/>
                    </a:moveTo>
                    <a:lnTo>
                      <a:pt x="0" y="60431"/>
                    </a:lnTo>
                    <a:lnTo>
                      <a:pt x="86764" y="60431"/>
                    </a:lnTo>
                    <a:lnTo>
                      <a:pt x="86764" y="59678"/>
                    </a:lnTo>
                    <a:lnTo>
                      <a:pt x="753" y="59678"/>
                    </a:lnTo>
                    <a:lnTo>
                      <a:pt x="7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2"/>
              <p:cNvSpPr/>
              <p:nvPr/>
            </p:nvSpPr>
            <p:spPr>
              <a:xfrm>
                <a:off x="153872" y="2950824"/>
                <a:ext cx="2775931" cy="2046310"/>
              </a:xfrm>
              <a:custGeom>
                <a:rect b="b" l="l" r="r" t="t"/>
                <a:pathLst>
                  <a:path extrusionOk="0" h="73854" w="100187">
                    <a:moveTo>
                      <a:pt x="1" y="1"/>
                    </a:moveTo>
                    <a:lnTo>
                      <a:pt x="1" y="63952"/>
                    </a:lnTo>
                    <a:lnTo>
                      <a:pt x="9902" y="63952"/>
                    </a:lnTo>
                    <a:lnTo>
                      <a:pt x="9902" y="73853"/>
                    </a:lnTo>
                    <a:lnTo>
                      <a:pt x="100186" y="73853"/>
                    </a:lnTo>
                    <a:lnTo>
                      <a:pt x="100186" y="72740"/>
                    </a:lnTo>
                    <a:lnTo>
                      <a:pt x="11046" y="72740"/>
                    </a:lnTo>
                    <a:lnTo>
                      <a:pt x="11046" y="62808"/>
                    </a:lnTo>
                    <a:lnTo>
                      <a:pt x="1114" y="62808"/>
                    </a:lnTo>
                    <a:lnTo>
                      <a:pt x="11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2"/>
              <p:cNvSpPr/>
              <p:nvPr/>
            </p:nvSpPr>
            <p:spPr>
              <a:xfrm>
                <a:off x="429063" y="4580164"/>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2"/>
              <p:cNvSpPr/>
              <p:nvPr/>
            </p:nvSpPr>
            <p:spPr>
              <a:xfrm>
                <a:off x="301470" y="4766109"/>
                <a:ext cx="83427" cy="82596"/>
              </a:xfrm>
              <a:custGeom>
                <a:rect b="b" l="l" r="r" t="t"/>
                <a:pathLst>
                  <a:path extrusionOk="0" h="2981" w="3011">
                    <a:moveTo>
                      <a:pt x="1" y="1"/>
                    </a:moveTo>
                    <a:lnTo>
                      <a:pt x="1" y="2980"/>
                    </a:lnTo>
                    <a:lnTo>
                      <a:pt x="3010" y="2980"/>
                    </a:lnTo>
                    <a:lnTo>
                      <a:pt x="30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3" name="Google Shape;443;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44" name="Shape 444"/>
        <p:cNvGrpSpPr/>
        <p:nvPr/>
      </p:nvGrpSpPr>
      <p:grpSpPr>
        <a:xfrm>
          <a:off x="0" y="0"/>
          <a:ext cx="0" cy="0"/>
          <a:chOff x="0" y="0"/>
          <a:chExt cx="0" cy="0"/>
        </a:xfrm>
      </p:grpSpPr>
      <p:sp>
        <p:nvSpPr>
          <p:cNvPr id="445" name="Google Shape;445;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spTree>
      <p:nvGrpSpPr>
        <p:cNvPr id="446" name="Shape 446"/>
        <p:cNvGrpSpPr/>
        <p:nvPr/>
      </p:nvGrpSpPr>
      <p:grpSpPr>
        <a:xfrm>
          <a:off x="0" y="0"/>
          <a:ext cx="0" cy="0"/>
          <a:chOff x="0" y="0"/>
          <a:chExt cx="0" cy="0"/>
        </a:xfrm>
      </p:grpSpPr>
      <p:pic>
        <p:nvPicPr>
          <p:cNvPr id="447" name="Google Shape;447;p14"/>
          <p:cNvPicPr preferRelativeResize="0"/>
          <p:nvPr/>
        </p:nvPicPr>
        <p:blipFill rotWithShape="1">
          <a:blip r:embed="rId2">
            <a:alphaModFix/>
          </a:blip>
          <a:srcRect b="0" l="0" r="0" t="0"/>
          <a:stretch/>
        </p:blipFill>
        <p:spPr>
          <a:xfrm>
            <a:off x="0" y="672"/>
            <a:ext cx="9143998" cy="5142154"/>
          </a:xfrm>
          <a:prstGeom prst="rect">
            <a:avLst/>
          </a:prstGeom>
          <a:noFill/>
          <a:ln>
            <a:noFill/>
          </a:ln>
        </p:spPr>
      </p:pic>
      <p:grpSp>
        <p:nvGrpSpPr>
          <p:cNvPr id="448" name="Google Shape;448;p14"/>
          <p:cNvGrpSpPr/>
          <p:nvPr/>
        </p:nvGrpSpPr>
        <p:grpSpPr>
          <a:xfrm flipH="1">
            <a:off x="-5149" y="3266708"/>
            <a:ext cx="9149687" cy="1885868"/>
            <a:chOff x="1639250" y="4518105"/>
            <a:chExt cx="9164350" cy="1890026"/>
          </a:xfrm>
        </p:grpSpPr>
        <p:sp>
          <p:nvSpPr>
            <p:cNvPr id="449" name="Google Shape;449;p14"/>
            <p:cNvSpPr/>
            <p:nvPr/>
          </p:nvSpPr>
          <p:spPr>
            <a:xfrm>
              <a:off x="7018121" y="4518105"/>
              <a:ext cx="3785479" cy="1890026"/>
            </a:xfrm>
            <a:custGeom>
              <a:rect b="b" l="l" r="r" t="t"/>
              <a:pathLst>
                <a:path extrusionOk="0" h="1890026" w="3785479">
                  <a:moveTo>
                    <a:pt x="2869691" y="502915"/>
                  </a:moveTo>
                  <a:cubicBezTo>
                    <a:pt x="2546881" y="530785"/>
                    <a:pt x="2307807" y="814821"/>
                    <a:pt x="2335704" y="1137326"/>
                  </a:cubicBezTo>
                  <a:cubicBezTo>
                    <a:pt x="2336265" y="1143818"/>
                    <a:pt x="2336935" y="1150301"/>
                    <a:pt x="2337713" y="1156771"/>
                  </a:cubicBezTo>
                  <a:cubicBezTo>
                    <a:pt x="2225160" y="1182986"/>
                    <a:pt x="2117150" y="1225828"/>
                    <a:pt x="2017250" y="1283885"/>
                  </a:cubicBezTo>
                  <a:cubicBezTo>
                    <a:pt x="1759154" y="1023834"/>
                    <a:pt x="1338913" y="1022051"/>
                    <a:pt x="1078616" y="1279904"/>
                  </a:cubicBezTo>
                  <a:cubicBezTo>
                    <a:pt x="1061292" y="1297066"/>
                    <a:pt x="1044927" y="1315168"/>
                    <a:pt x="1029598" y="1334130"/>
                  </a:cubicBezTo>
                  <a:cubicBezTo>
                    <a:pt x="599490" y="1262132"/>
                    <a:pt x="175377" y="1491157"/>
                    <a:pt x="60" y="1890093"/>
                  </a:cubicBezTo>
                  <a:lnTo>
                    <a:pt x="3785540" y="1890093"/>
                  </a:lnTo>
                  <a:lnTo>
                    <a:pt x="3785540" y="66"/>
                  </a:lnTo>
                  <a:cubicBezTo>
                    <a:pt x="3417674" y="12958"/>
                    <a:pt x="3077784" y="199575"/>
                    <a:pt x="2869691" y="50291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0" name="Google Shape;450;p14"/>
            <p:cNvSpPr/>
            <p:nvPr/>
          </p:nvSpPr>
          <p:spPr>
            <a:xfrm>
              <a:off x="1639250" y="4979536"/>
              <a:ext cx="3568832" cy="1428594"/>
            </a:xfrm>
            <a:custGeom>
              <a:rect b="b" l="l" r="r" t="t"/>
              <a:pathLst>
                <a:path extrusionOk="0" h="1428594" w="3568832">
                  <a:moveTo>
                    <a:pt x="2616086" y="513624"/>
                  </a:moveTo>
                  <a:cubicBezTo>
                    <a:pt x="2246569" y="513591"/>
                    <a:pt x="1910285" y="726808"/>
                    <a:pt x="1752990" y="1060860"/>
                  </a:cubicBezTo>
                  <a:cubicBezTo>
                    <a:pt x="1739329" y="1060278"/>
                    <a:pt x="1725637" y="1059819"/>
                    <a:pt x="1711835" y="1059819"/>
                  </a:cubicBezTo>
                  <a:cubicBezTo>
                    <a:pt x="1656168" y="1059889"/>
                    <a:pt x="1600613" y="1064803"/>
                    <a:pt x="1545800" y="1074506"/>
                  </a:cubicBezTo>
                  <a:cubicBezTo>
                    <a:pt x="1417203" y="688976"/>
                    <a:pt x="1058042" y="427332"/>
                    <a:pt x="651308" y="422882"/>
                  </a:cubicBezTo>
                  <a:cubicBezTo>
                    <a:pt x="504108" y="196009"/>
                    <a:pt x="267359" y="42303"/>
                    <a:pt x="60" y="66"/>
                  </a:cubicBezTo>
                  <a:lnTo>
                    <a:pt x="60" y="1428661"/>
                  </a:lnTo>
                  <a:lnTo>
                    <a:pt x="3568893" y="1428661"/>
                  </a:lnTo>
                  <a:cubicBezTo>
                    <a:pt x="3548634" y="917579"/>
                    <a:pt x="3128052" y="513669"/>
                    <a:pt x="2616086" y="51362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51" name="Google Shape;451;p14"/>
          <p:cNvGrpSpPr/>
          <p:nvPr/>
        </p:nvGrpSpPr>
        <p:grpSpPr>
          <a:xfrm flipH="1">
            <a:off x="476991" y="276859"/>
            <a:ext cx="8255752" cy="4564799"/>
            <a:chOff x="2018520" y="895709"/>
            <a:chExt cx="8255752" cy="4564799"/>
          </a:xfrm>
        </p:grpSpPr>
        <p:sp>
          <p:nvSpPr>
            <p:cNvPr id="452" name="Google Shape;452;p14"/>
            <p:cNvSpPr/>
            <p:nvPr/>
          </p:nvSpPr>
          <p:spPr>
            <a:xfrm>
              <a:off x="3847436" y="1011102"/>
              <a:ext cx="67792" cy="67809"/>
            </a:xfrm>
            <a:custGeom>
              <a:rect b="b" l="l" r="r" t="t"/>
              <a:pathLst>
                <a:path extrusionOk="0" h="67809" w="67792">
                  <a:moveTo>
                    <a:pt x="70" y="33853"/>
                  </a:moveTo>
                  <a:cubicBezTo>
                    <a:pt x="2059" y="33444"/>
                    <a:pt x="4053" y="33057"/>
                    <a:pt x="6036" y="32623"/>
                  </a:cubicBezTo>
                  <a:cubicBezTo>
                    <a:pt x="10623" y="31764"/>
                    <a:pt x="15085" y="30340"/>
                    <a:pt x="19321" y="28386"/>
                  </a:cubicBezTo>
                  <a:cubicBezTo>
                    <a:pt x="23899" y="26098"/>
                    <a:pt x="27458" y="22185"/>
                    <a:pt x="29300" y="17413"/>
                  </a:cubicBezTo>
                  <a:cubicBezTo>
                    <a:pt x="31251" y="12289"/>
                    <a:pt x="32683" y="6982"/>
                    <a:pt x="33575" y="1573"/>
                  </a:cubicBezTo>
                  <a:cubicBezTo>
                    <a:pt x="33653" y="1048"/>
                    <a:pt x="33816" y="539"/>
                    <a:pt x="34057" y="66"/>
                  </a:cubicBezTo>
                  <a:cubicBezTo>
                    <a:pt x="34386" y="1701"/>
                    <a:pt x="34700" y="3338"/>
                    <a:pt x="35047" y="4968"/>
                  </a:cubicBezTo>
                  <a:cubicBezTo>
                    <a:pt x="35864" y="9245"/>
                    <a:pt x="37076" y="13437"/>
                    <a:pt x="38665" y="17492"/>
                  </a:cubicBezTo>
                  <a:cubicBezTo>
                    <a:pt x="40780" y="22834"/>
                    <a:pt x="45003" y="27070"/>
                    <a:pt x="50342" y="29206"/>
                  </a:cubicBezTo>
                  <a:cubicBezTo>
                    <a:pt x="55525" y="31184"/>
                    <a:pt x="60896" y="32636"/>
                    <a:pt x="66371" y="33540"/>
                  </a:cubicBezTo>
                  <a:cubicBezTo>
                    <a:pt x="66886" y="33617"/>
                    <a:pt x="67387" y="33776"/>
                    <a:pt x="67853" y="34010"/>
                  </a:cubicBezTo>
                  <a:cubicBezTo>
                    <a:pt x="65674" y="34464"/>
                    <a:pt x="63490" y="34892"/>
                    <a:pt x="61318" y="35377"/>
                  </a:cubicBezTo>
                  <a:cubicBezTo>
                    <a:pt x="56917" y="36228"/>
                    <a:pt x="52637" y="37616"/>
                    <a:pt x="48575" y="39510"/>
                  </a:cubicBezTo>
                  <a:cubicBezTo>
                    <a:pt x="44056" y="41777"/>
                    <a:pt x="40536" y="45632"/>
                    <a:pt x="38690" y="50335"/>
                  </a:cubicBezTo>
                  <a:cubicBezTo>
                    <a:pt x="36673" y="55597"/>
                    <a:pt x="35204" y="61053"/>
                    <a:pt x="34307" y="66616"/>
                  </a:cubicBezTo>
                  <a:cubicBezTo>
                    <a:pt x="34241" y="67056"/>
                    <a:pt x="34102" y="67482"/>
                    <a:pt x="33896" y="67876"/>
                  </a:cubicBezTo>
                  <a:cubicBezTo>
                    <a:pt x="33667" y="66730"/>
                    <a:pt x="33448" y="65582"/>
                    <a:pt x="33210" y="64438"/>
                  </a:cubicBezTo>
                  <a:cubicBezTo>
                    <a:pt x="32351" y="59704"/>
                    <a:pt x="31059" y="55059"/>
                    <a:pt x="29349" y="50561"/>
                  </a:cubicBezTo>
                  <a:cubicBezTo>
                    <a:pt x="27215" y="45056"/>
                    <a:pt x="22862" y="40702"/>
                    <a:pt x="17354" y="38564"/>
                  </a:cubicBezTo>
                  <a:cubicBezTo>
                    <a:pt x="12157" y="36622"/>
                    <a:pt x="6784" y="35187"/>
                    <a:pt x="1310"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3" name="Google Shape;453;p14"/>
            <p:cNvSpPr/>
            <p:nvPr/>
          </p:nvSpPr>
          <p:spPr>
            <a:xfrm>
              <a:off x="2292452" y="1824636"/>
              <a:ext cx="67792" cy="67808"/>
            </a:xfrm>
            <a:custGeom>
              <a:rect b="b" l="l" r="r" t="t"/>
              <a:pathLst>
                <a:path extrusionOk="0" h="67808" w="67792">
                  <a:moveTo>
                    <a:pt x="70" y="33852"/>
                  </a:moveTo>
                  <a:cubicBezTo>
                    <a:pt x="2059" y="33443"/>
                    <a:pt x="4053" y="33056"/>
                    <a:pt x="6036" y="32622"/>
                  </a:cubicBezTo>
                  <a:cubicBezTo>
                    <a:pt x="10623" y="31763"/>
                    <a:pt x="15085" y="30340"/>
                    <a:pt x="19321" y="28386"/>
                  </a:cubicBezTo>
                  <a:cubicBezTo>
                    <a:pt x="23900" y="26098"/>
                    <a:pt x="27459" y="22184"/>
                    <a:pt x="29300" y="17412"/>
                  </a:cubicBezTo>
                  <a:cubicBezTo>
                    <a:pt x="31251" y="12288"/>
                    <a:pt x="32683" y="6981"/>
                    <a:pt x="33575" y="1572"/>
                  </a:cubicBezTo>
                  <a:cubicBezTo>
                    <a:pt x="33653" y="1047"/>
                    <a:pt x="33816" y="539"/>
                    <a:pt x="34057" y="66"/>
                  </a:cubicBezTo>
                  <a:cubicBezTo>
                    <a:pt x="34386" y="1700"/>
                    <a:pt x="34700" y="3337"/>
                    <a:pt x="35047" y="4967"/>
                  </a:cubicBezTo>
                  <a:cubicBezTo>
                    <a:pt x="35864" y="9244"/>
                    <a:pt x="37076" y="13437"/>
                    <a:pt x="38665" y="17492"/>
                  </a:cubicBezTo>
                  <a:cubicBezTo>
                    <a:pt x="40781" y="22833"/>
                    <a:pt x="45004" y="27070"/>
                    <a:pt x="50342" y="29205"/>
                  </a:cubicBezTo>
                  <a:cubicBezTo>
                    <a:pt x="55525" y="31184"/>
                    <a:pt x="60896" y="32636"/>
                    <a:pt x="66371" y="33540"/>
                  </a:cubicBezTo>
                  <a:cubicBezTo>
                    <a:pt x="66886" y="33617"/>
                    <a:pt x="67387" y="33776"/>
                    <a:pt x="67853" y="34010"/>
                  </a:cubicBezTo>
                  <a:cubicBezTo>
                    <a:pt x="65674" y="34464"/>
                    <a:pt x="63489" y="34891"/>
                    <a:pt x="61318" y="35376"/>
                  </a:cubicBezTo>
                  <a:cubicBezTo>
                    <a:pt x="56917" y="36227"/>
                    <a:pt x="52637" y="37616"/>
                    <a:pt x="48575" y="39510"/>
                  </a:cubicBezTo>
                  <a:cubicBezTo>
                    <a:pt x="44056" y="41776"/>
                    <a:pt x="40535" y="45632"/>
                    <a:pt x="38690" y="50335"/>
                  </a:cubicBezTo>
                  <a:cubicBezTo>
                    <a:pt x="36673" y="55597"/>
                    <a:pt x="35204" y="61052"/>
                    <a:pt x="34307" y="66615"/>
                  </a:cubicBezTo>
                  <a:cubicBezTo>
                    <a:pt x="34241" y="67055"/>
                    <a:pt x="34102" y="67481"/>
                    <a:pt x="33896" y="67875"/>
                  </a:cubicBezTo>
                  <a:cubicBezTo>
                    <a:pt x="33667" y="66730"/>
                    <a:pt x="33447" y="65581"/>
                    <a:pt x="33211" y="64437"/>
                  </a:cubicBezTo>
                  <a:cubicBezTo>
                    <a:pt x="32351" y="59703"/>
                    <a:pt x="31059" y="55058"/>
                    <a:pt x="29349" y="50560"/>
                  </a:cubicBezTo>
                  <a:cubicBezTo>
                    <a:pt x="27215" y="45055"/>
                    <a:pt x="22862" y="40701"/>
                    <a:pt x="17354" y="38563"/>
                  </a:cubicBezTo>
                  <a:cubicBezTo>
                    <a:pt x="12157" y="36622"/>
                    <a:pt x="6784" y="35187"/>
                    <a:pt x="1310"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 name="Google Shape;454;p14"/>
            <p:cNvSpPr/>
            <p:nvPr/>
          </p:nvSpPr>
          <p:spPr>
            <a:xfrm>
              <a:off x="10206479" y="3698058"/>
              <a:ext cx="67793" cy="67807"/>
            </a:xfrm>
            <a:custGeom>
              <a:rect b="b" l="l" r="r" t="t"/>
              <a:pathLst>
                <a:path extrusionOk="0" h="67807" w="67793">
                  <a:moveTo>
                    <a:pt x="71" y="33852"/>
                  </a:moveTo>
                  <a:cubicBezTo>
                    <a:pt x="2060" y="33443"/>
                    <a:pt x="4053" y="33056"/>
                    <a:pt x="6037" y="32621"/>
                  </a:cubicBezTo>
                  <a:cubicBezTo>
                    <a:pt x="10623" y="31763"/>
                    <a:pt x="15085" y="30340"/>
                    <a:pt x="19321" y="28385"/>
                  </a:cubicBezTo>
                  <a:cubicBezTo>
                    <a:pt x="23900" y="26098"/>
                    <a:pt x="27459" y="22185"/>
                    <a:pt x="29300" y="17412"/>
                  </a:cubicBezTo>
                  <a:cubicBezTo>
                    <a:pt x="31252" y="12288"/>
                    <a:pt x="32684" y="6981"/>
                    <a:pt x="33575" y="1571"/>
                  </a:cubicBezTo>
                  <a:cubicBezTo>
                    <a:pt x="33654" y="1047"/>
                    <a:pt x="33818" y="539"/>
                    <a:pt x="34059" y="66"/>
                  </a:cubicBezTo>
                  <a:cubicBezTo>
                    <a:pt x="34387" y="1700"/>
                    <a:pt x="34701" y="3337"/>
                    <a:pt x="35047" y="4966"/>
                  </a:cubicBezTo>
                  <a:cubicBezTo>
                    <a:pt x="35865" y="9244"/>
                    <a:pt x="37076" y="13436"/>
                    <a:pt x="38666" y="17491"/>
                  </a:cubicBezTo>
                  <a:cubicBezTo>
                    <a:pt x="40781" y="22833"/>
                    <a:pt x="45005" y="27069"/>
                    <a:pt x="50342" y="29204"/>
                  </a:cubicBezTo>
                  <a:cubicBezTo>
                    <a:pt x="55526" y="31183"/>
                    <a:pt x="60896" y="32635"/>
                    <a:pt x="66372" y="33539"/>
                  </a:cubicBezTo>
                  <a:cubicBezTo>
                    <a:pt x="66888" y="33617"/>
                    <a:pt x="67387" y="33775"/>
                    <a:pt x="67854" y="34009"/>
                  </a:cubicBezTo>
                  <a:cubicBezTo>
                    <a:pt x="65675" y="34464"/>
                    <a:pt x="63491" y="34891"/>
                    <a:pt x="61319" y="35377"/>
                  </a:cubicBezTo>
                  <a:cubicBezTo>
                    <a:pt x="56918" y="36227"/>
                    <a:pt x="52638" y="37616"/>
                    <a:pt x="48576" y="39510"/>
                  </a:cubicBezTo>
                  <a:cubicBezTo>
                    <a:pt x="44057" y="41776"/>
                    <a:pt x="40536" y="45631"/>
                    <a:pt x="38690" y="50334"/>
                  </a:cubicBezTo>
                  <a:cubicBezTo>
                    <a:pt x="36672" y="55596"/>
                    <a:pt x="35203" y="61051"/>
                    <a:pt x="34305" y="66614"/>
                  </a:cubicBezTo>
                  <a:cubicBezTo>
                    <a:pt x="34241" y="67054"/>
                    <a:pt x="34102" y="67481"/>
                    <a:pt x="33894" y="67874"/>
                  </a:cubicBezTo>
                  <a:cubicBezTo>
                    <a:pt x="33669" y="66729"/>
                    <a:pt x="33449" y="65582"/>
                    <a:pt x="33211" y="64437"/>
                  </a:cubicBezTo>
                  <a:cubicBezTo>
                    <a:pt x="32352" y="59702"/>
                    <a:pt x="31060" y="55057"/>
                    <a:pt x="29350" y="50559"/>
                  </a:cubicBezTo>
                  <a:cubicBezTo>
                    <a:pt x="27216" y="45055"/>
                    <a:pt x="22863" y="40701"/>
                    <a:pt x="17355" y="38563"/>
                  </a:cubicBezTo>
                  <a:cubicBezTo>
                    <a:pt x="12158" y="36621"/>
                    <a:pt x="6785" y="35186"/>
                    <a:pt x="1311"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5" name="Google Shape;455;p14"/>
            <p:cNvSpPr/>
            <p:nvPr/>
          </p:nvSpPr>
          <p:spPr>
            <a:xfrm>
              <a:off x="8510110" y="895709"/>
              <a:ext cx="67794" cy="67808"/>
            </a:xfrm>
            <a:custGeom>
              <a:rect b="b" l="l" r="r" t="t"/>
              <a:pathLst>
                <a:path extrusionOk="0" h="67808" w="67794">
                  <a:moveTo>
                    <a:pt x="70" y="33852"/>
                  </a:moveTo>
                  <a:cubicBezTo>
                    <a:pt x="2060" y="33443"/>
                    <a:pt x="4053" y="33056"/>
                    <a:pt x="6037" y="32622"/>
                  </a:cubicBezTo>
                  <a:cubicBezTo>
                    <a:pt x="10623" y="31762"/>
                    <a:pt x="15086" y="30339"/>
                    <a:pt x="19321" y="28384"/>
                  </a:cubicBezTo>
                  <a:cubicBezTo>
                    <a:pt x="23900" y="26097"/>
                    <a:pt x="27459" y="22184"/>
                    <a:pt x="29300" y="17412"/>
                  </a:cubicBezTo>
                  <a:cubicBezTo>
                    <a:pt x="31252" y="12288"/>
                    <a:pt x="32684" y="6981"/>
                    <a:pt x="33575" y="1572"/>
                  </a:cubicBezTo>
                  <a:cubicBezTo>
                    <a:pt x="33654" y="1047"/>
                    <a:pt x="33817" y="539"/>
                    <a:pt x="34059" y="66"/>
                  </a:cubicBezTo>
                  <a:cubicBezTo>
                    <a:pt x="34387" y="1700"/>
                    <a:pt x="34701" y="3337"/>
                    <a:pt x="35047" y="4966"/>
                  </a:cubicBezTo>
                  <a:cubicBezTo>
                    <a:pt x="35864" y="9244"/>
                    <a:pt x="37076" y="13436"/>
                    <a:pt x="38666" y="17490"/>
                  </a:cubicBezTo>
                  <a:cubicBezTo>
                    <a:pt x="40781" y="22833"/>
                    <a:pt x="45005" y="27069"/>
                    <a:pt x="50343" y="29205"/>
                  </a:cubicBezTo>
                  <a:cubicBezTo>
                    <a:pt x="55527" y="31183"/>
                    <a:pt x="60897" y="32635"/>
                    <a:pt x="66372" y="33538"/>
                  </a:cubicBezTo>
                  <a:cubicBezTo>
                    <a:pt x="66888" y="33617"/>
                    <a:pt x="67388" y="33775"/>
                    <a:pt x="67854" y="34008"/>
                  </a:cubicBezTo>
                  <a:cubicBezTo>
                    <a:pt x="65675" y="34463"/>
                    <a:pt x="63491" y="34891"/>
                    <a:pt x="61320" y="35376"/>
                  </a:cubicBezTo>
                  <a:cubicBezTo>
                    <a:pt x="56918" y="36226"/>
                    <a:pt x="52639" y="37614"/>
                    <a:pt x="48576" y="39509"/>
                  </a:cubicBezTo>
                  <a:cubicBezTo>
                    <a:pt x="44057" y="41776"/>
                    <a:pt x="40537" y="45631"/>
                    <a:pt x="38691" y="50334"/>
                  </a:cubicBezTo>
                  <a:cubicBezTo>
                    <a:pt x="36673" y="55596"/>
                    <a:pt x="35203" y="61052"/>
                    <a:pt x="34306" y="66615"/>
                  </a:cubicBezTo>
                  <a:cubicBezTo>
                    <a:pt x="34241" y="67055"/>
                    <a:pt x="34103" y="67481"/>
                    <a:pt x="33895" y="67875"/>
                  </a:cubicBezTo>
                  <a:cubicBezTo>
                    <a:pt x="33669" y="66728"/>
                    <a:pt x="33449" y="65581"/>
                    <a:pt x="33211" y="64437"/>
                  </a:cubicBezTo>
                  <a:cubicBezTo>
                    <a:pt x="32352" y="59703"/>
                    <a:pt x="31060" y="55057"/>
                    <a:pt x="29350" y="50559"/>
                  </a:cubicBezTo>
                  <a:cubicBezTo>
                    <a:pt x="27216" y="45055"/>
                    <a:pt x="22863" y="40701"/>
                    <a:pt x="17355" y="38563"/>
                  </a:cubicBezTo>
                  <a:cubicBezTo>
                    <a:pt x="12158" y="36621"/>
                    <a:pt x="6785" y="35186"/>
                    <a:pt x="1311" y="34277"/>
                  </a:cubicBezTo>
                  <a:lnTo>
                    <a:pt x="60" y="340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 name="Google Shape;456;p14"/>
            <p:cNvSpPr/>
            <p:nvPr/>
          </p:nvSpPr>
          <p:spPr>
            <a:xfrm>
              <a:off x="2018520" y="3514833"/>
              <a:ext cx="67794" cy="67809"/>
            </a:xfrm>
            <a:custGeom>
              <a:rect b="b" l="l" r="r" t="t"/>
              <a:pathLst>
                <a:path extrusionOk="0" h="67809" w="67794">
                  <a:moveTo>
                    <a:pt x="71" y="33852"/>
                  </a:moveTo>
                  <a:cubicBezTo>
                    <a:pt x="2060" y="33445"/>
                    <a:pt x="4053" y="33056"/>
                    <a:pt x="6036" y="32623"/>
                  </a:cubicBezTo>
                  <a:cubicBezTo>
                    <a:pt x="10623" y="31764"/>
                    <a:pt x="15085" y="30341"/>
                    <a:pt x="19321" y="28386"/>
                  </a:cubicBezTo>
                  <a:cubicBezTo>
                    <a:pt x="23900" y="26098"/>
                    <a:pt x="27459" y="22185"/>
                    <a:pt x="29300" y="17412"/>
                  </a:cubicBezTo>
                  <a:cubicBezTo>
                    <a:pt x="31251" y="12288"/>
                    <a:pt x="32683" y="6981"/>
                    <a:pt x="33575" y="1572"/>
                  </a:cubicBezTo>
                  <a:cubicBezTo>
                    <a:pt x="33654" y="1047"/>
                    <a:pt x="33817" y="539"/>
                    <a:pt x="34058" y="66"/>
                  </a:cubicBezTo>
                  <a:cubicBezTo>
                    <a:pt x="34387" y="1700"/>
                    <a:pt x="34701" y="3337"/>
                    <a:pt x="35047" y="4967"/>
                  </a:cubicBezTo>
                  <a:cubicBezTo>
                    <a:pt x="35865" y="9244"/>
                    <a:pt x="37076" y="13437"/>
                    <a:pt x="38666" y="17492"/>
                  </a:cubicBezTo>
                  <a:cubicBezTo>
                    <a:pt x="40781" y="22834"/>
                    <a:pt x="45004" y="27071"/>
                    <a:pt x="50343" y="29205"/>
                  </a:cubicBezTo>
                  <a:cubicBezTo>
                    <a:pt x="55526" y="31184"/>
                    <a:pt x="60896" y="32636"/>
                    <a:pt x="66371" y="33540"/>
                  </a:cubicBezTo>
                  <a:cubicBezTo>
                    <a:pt x="66887" y="33618"/>
                    <a:pt x="67388" y="33776"/>
                    <a:pt x="67854" y="34010"/>
                  </a:cubicBezTo>
                  <a:cubicBezTo>
                    <a:pt x="65675" y="34464"/>
                    <a:pt x="63491" y="34891"/>
                    <a:pt x="61318" y="35377"/>
                  </a:cubicBezTo>
                  <a:cubicBezTo>
                    <a:pt x="56917" y="36228"/>
                    <a:pt x="52638" y="37616"/>
                    <a:pt x="48576" y="39510"/>
                  </a:cubicBezTo>
                  <a:cubicBezTo>
                    <a:pt x="44057" y="41777"/>
                    <a:pt x="40536" y="45632"/>
                    <a:pt x="38690" y="50335"/>
                  </a:cubicBezTo>
                  <a:cubicBezTo>
                    <a:pt x="36673" y="55597"/>
                    <a:pt x="35204" y="61053"/>
                    <a:pt x="34307" y="66616"/>
                  </a:cubicBezTo>
                  <a:cubicBezTo>
                    <a:pt x="34241" y="67056"/>
                    <a:pt x="34103" y="67482"/>
                    <a:pt x="33896" y="67876"/>
                  </a:cubicBezTo>
                  <a:cubicBezTo>
                    <a:pt x="33669" y="66730"/>
                    <a:pt x="33449" y="65582"/>
                    <a:pt x="33212" y="64437"/>
                  </a:cubicBezTo>
                  <a:cubicBezTo>
                    <a:pt x="32352" y="59704"/>
                    <a:pt x="31060" y="55059"/>
                    <a:pt x="29350" y="50561"/>
                  </a:cubicBezTo>
                  <a:cubicBezTo>
                    <a:pt x="27216" y="45056"/>
                    <a:pt x="22863" y="40702"/>
                    <a:pt x="17355" y="38563"/>
                  </a:cubicBezTo>
                  <a:cubicBezTo>
                    <a:pt x="12158" y="36622"/>
                    <a:pt x="6785"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 name="Google Shape;457;p14"/>
            <p:cNvSpPr/>
            <p:nvPr/>
          </p:nvSpPr>
          <p:spPr>
            <a:xfrm>
              <a:off x="6443795" y="5392699"/>
              <a:ext cx="67792" cy="67809"/>
            </a:xfrm>
            <a:custGeom>
              <a:rect b="b" l="l" r="r" t="t"/>
              <a:pathLst>
                <a:path extrusionOk="0" h="67809" w="67792">
                  <a:moveTo>
                    <a:pt x="70" y="33854"/>
                  </a:moveTo>
                  <a:cubicBezTo>
                    <a:pt x="2059" y="33445"/>
                    <a:pt x="4053" y="33058"/>
                    <a:pt x="6036" y="32623"/>
                  </a:cubicBezTo>
                  <a:cubicBezTo>
                    <a:pt x="10623" y="31764"/>
                    <a:pt x="15085" y="30341"/>
                    <a:pt x="19321" y="28386"/>
                  </a:cubicBezTo>
                  <a:cubicBezTo>
                    <a:pt x="23900" y="26098"/>
                    <a:pt x="27459" y="22186"/>
                    <a:pt x="29301" y="17414"/>
                  </a:cubicBezTo>
                  <a:cubicBezTo>
                    <a:pt x="31252" y="12289"/>
                    <a:pt x="32684" y="6983"/>
                    <a:pt x="33575" y="1573"/>
                  </a:cubicBezTo>
                  <a:cubicBezTo>
                    <a:pt x="33654" y="1048"/>
                    <a:pt x="33817" y="539"/>
                    <a:pt x="34059" y="66"/>
                  </a:cubicBezTo>
                  <a:cubicBezTo>
                    <a:pt x="34387" y="1701"/>
                    <a:pt x="34700" y="3338"/>
                    <a:pt x="35047" y="4968"/>
                  </a:cubicBezTo>
                  <a:cubicBezTo>
                    <a:pt x="35865" y="9245"/>
                    <a:pt x="37076" y="13437"/>
                    <a:pt x="38665" y="17492"/>
                  </a:cubicBezTo>
                  <a:cubicBezTo>
                    <a:pt x="40781" y="22834"/>
                    <a:pt x="45004" y="27071"/>
                    <a:pt x="50343" y="29206"/>
                  </a:cubicBezTo>
                  <a:cubicBezTo>
                    <a:pt x="55526" y="31184"/>
                    <a:pt x="60896" y="32636"/>
                    <a:pt x="66371" y="33540"/>
                  </a:cubicBezTo>
                  <a:cubicBezTo>
                    <a:pt x="66886" y="33618"/>
                    <a:pt x="67386" y="33777"/>
                    <a:pt x="67852" y="34010"/>
                  </a:cubicBezTo>
                  <a:cubicBezTo>
                    <a:pt x="65674" y="34464"/>
                    <a:pt x="63490" y="34892"/>
                    <a:pt x="61318" y="35377"/>
                  </a:cubicBezTo>
                  <a:cubicBezTo>
                    <a:pt x="56917" y="36228"/>
                    <a:pt x="52637" y="37616"/>
                    <a:pt x="48576" y="39510"/>
                  </a:cubicBezTo>
                  <a:cubicBezTo>
                    <a:pt x="44057" y="41777"/>
                    <a:pt x="40535" y="45632"/>
                    <a:pt x="38690" y="50335"/>
                  </a:cubicBezTo>
                  <a:cubicBezTo>
                    <a:pt x="36673" y="55597"/>
                    <a:pt x="35204" y="61053"/>
                    <a:pt x="34307" y="66616"/>
                  </a:cubicBezTo>
                  <a:cubicBezTo>
                    <a:pt x="34242" y="67056"/>
                    <a:pt x="34103" y="67482"/>
                    <a:pt x="33896" y="67876"/>
                  </a:cubicBezTo>
                  <a:cubicBezTo>
                    <a:pt x="33669" y="66730"/>
                    <a:pt x="33449" y="65582"/>
                    <a:pt x="33210" y="64439"/>
                  </a:cubicBezTo>
                  <a:cubicBezTo>
                    <a:pt x="32352" y="59704"/>
                    <a:pt x="31059" y="55059"/>
                    <a:pt x="29350" y="50561"/>
                  </a:cubicBezTo>
                  <a:cubicBezTo>
                    <a:pt x="27216" y="45057"/>
                    <a:pt x="22862" y="40703"/>
                    <a:pt x="17355" y="38565"/>
                  </a:cubicBezTo>
                  <a:cubicBezTo>
                    <a:pt x="12157" y="36622"/>
                    <a:pt x="6784"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58" name="Google Shape;458;p14"/>
          <p:cNvSpPr txBox="1"/>
          <p:nvPr>
            <p:ph idx="1" type="subTitle"/>
          </p:nvPr>
        </p:nvSpPr>
        <p:spPr>
          <a:xfrm>
            <a:off x="4639408" y="2414775"/>
            <a:ext cx="3669300" cy="815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459" name="Google Shape;459;p14"/>
          <p:cNvSpPr txBox="1"/>
          <p:nvPr>
            <p:ph type="title"/>
          </p:nvPr>
        </p:nvSpPr>
        <p:spPr>
          <a:xfrm>
            <a:off x="715100" y="445025"/>
            <a:ext cx="7704000" cy="5727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3800"/>
              <a:buNone/>
              <a:defRPr/>
            </a:lvl1pPr>
            <a:lvl2pPr lvl="1" algn="r">
              <a:lnSpc>
                <a:spcPct val="100000"/>
              </a:lnSpc>
              <a:spcBef>
                <a:spcPts val="0"/>
              </a:spcBef>
              <a:spcAft>
                <a:spcPts val="0"/>
              </a:spcAft>
              <a:buSzPts val="3800"/>
              <a:buNone/>
              <a:defRPr/>
            </a:lvl2pPr>
            <a:lvl3pPr lvl="2" algn="r">
              <a:lnSpc>
                <a:spcPct val="100000"/>
              </a:lnSpc>
              <a:spcBef>
                <a:spcPts val="0"/>
              </a:spcBef>
              <a:spcAft>
                <a:spcPts val="0"/>
              </a:spcAft>
              <a:buSzPts val="3800"/>
              <a:buNone/>
              <a:defRPr/>
            </a:lvl3pPr>
            <a:lvl4pPr lvl="3" algn="r">
              <a:lnSpc>
                <a:spcPct val="100000"/>
              </a:lnSpc>
              <a:spcBef>
                <a:spcPts val="0"/>
              </a:spcBef>
              <a:spcAft>
                <a:spcPts val="0"/>
              </a:spcAft>
              <a:buSzPts val="3800"/>
              <a:buNone/>
              <a:defRPr/>
            </a:lvl4pPr>
            <a:lvl5pPr lvl="4" algn="r">
              <a:lnSpc>
                <a:spcPct val="100000"/>
              </a:lnSpc>
              <a:spcBef>
                <a:spcPts val="0"/>
              </a:spcBef>
              <a:spcAft>
                <a:spcPts val="0"/>
              </a:spcAft>
              <a:buSzPts val="3800"/>
              <a:buNone/>
              <a:defRPr/>
            </a:lvl5pPr>
            <a:lvl6pPr lvl="5" algn="r">
              <a:lnSpc>
                <a:spcPct val="100000"/>
              </a:lnSpc>
              <a:spcBef>
                <a:spcPts val="0"/>
              </a:spcBef>
              <a:spcAft>
                <a:spcPts val="0"/>
              </a:spcAft>
              <a:buSzPts val="3800"/>
              <a:buNone/>
              <a:defRPr/>
            </a:lvl6pPr>
            <a:lvl7pPr lvl="6" algn="r">
              <a:lnSpc>
                <a:spcPct val="100000"/>
              </a:lnSpc>
              <a:spcBef>
                <a:spcPts val="0"/>
              </a:spcBef>
              <a:spcAft>
                <a:spcPts val="0"/>
              </a:spcAft>
              <a:buSzPts val="3800"/>
              <a:buNone/>
              <a:defRPr/>
            </a:lvl7pPr>
            <a:lvl8pPr lvl="7" algn="r">
              <a:lnSpc>
                <a:spcPct val="100000"/>
              </a:lnSpc>
              <a:spcBef>
                <a:spcPts val="0"/>
              </a:spcBef>
              <a:spcAft>
                <a:spcPts val="0"/>
              </a:spcAft>
              <a:buSzPts val="3800"/>
              <a:buNone/>
              <a:defRPr/>
            </a:lvl8pPr>
            <a:lvl9pPr lvl="8" algn="r">
              <a:lnSpc>
                <a:spcPct val="100000"/>
              </a:lnSpc>
              <a:spcBef>
                <a:spcPts val="0"/>
              </a:spcBef>
              <a:spcAft>
                <a:spcPts val="0"/>
              </a:spcAft>
              <a:buSzPts val="3800"/>
              <a:buNone/>
              <a:defRPr/>
            </a:lvl9pPr>
          </a:lstStyle>
          <a:p/>
        </p:txBody>
      </p:sp>
      <p:grpSp>
        <p:nvGrpSpPr>
          <p:cNvPr id="460" name="Google Shape;460;p14"/>
          <p:cNvGrpSpPr/>
          <p:nvPr/>
        </p:nvGrpSpPr>
        <p:grpSpPr>
          <a:xfrm>
            <a:off x="135137" y="156636"/>
            <a:ext cx="8873725" cy="4830227"/>
            <a:chOff x="153872" y="166907"/>
            <a:chExt cx="8873725" cy="4830227"/>
          </a:xfrm>
        </p:grpSpPr>
        <p:grpSp>
          <p:nvGrpSpPr>
            <p:cNvPr id="461" name="Google Shape;461;p14"/>
            <p:cNvGrpSpPr/>
            <p:nvPr/>
          </p:nvGrpSpPr>
          <p:grpSpPr>
            <a:xfrm>
              <a:off x="6250862" y="166907"/>
              <a:ext cx="2776735" cy="2046310"/>
              <a:chOff x="6250862" y="166907"/>
              <a:chExt cx="2776735" cy="2046310"/>
            </a:xfrm>
          </p:grpSpPr>
          <p:sp>
            <p:nvSpPr>
              <p:cNvPr id="462" name="Google Shape;462;p14"/>
              <p:cNvSpPr/>
              <p:nvPr/>
            </p:nvSpPr>
            <p:spPr>
              <a:xfrm>
                <a:off x="6538521" y="251138"/>
                <a:ext cx="2404041" cy="1674392"/>
              </a:xfrm>
              <a:custGeom>
                <a:rect b="b" l="l" r="r" t="t"/>
                <a:pathLst>
                  <a:path extrusionOk="0" h="60431" w="86765">
                    <a:moveTo>
                      <a:pt x="1" y="0"/>
                    </a:moveTo>
                    <a:lnTo>
                      <a:pt x="1" y="752"/>
                    </a:lnTo>
                    <a:lnTo>
                      <a:pt x="86012" y="752"/>
                    </a:lnTo>
                    <a:lnTo>
                      <a:pt x="86012" y="60430"/>
                    </a:lnTo>
                    <a:lnTo>
                      <a:pt x="86764" y="60430"/>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4"/>
              <p:cNvSpPr/>
              <p:nvPr/>
            </p:nvSpPr>
            <p:spPr>
              <a:xfrm>
                <a:off x="6250862" y="166907"/>
                <a:ext cx="2776735" cy="2046310"/>
              </a:xfrm>
              <a:custGeom>
                <a:rect b="b" l="l" r="r" t="t"/>
                <a:pathLst>
                  <a:path extrusionOk="0" h="73854" w="100216">
                    <a:moveTo>
                      <a:pt x="0" y="0"/>
                    </a:moveTo>
                    <a:lnTo>
                      <a:pt x="0" y="1114"/>
                    </a:lnTo>
                    <a:lnTo>
                      <a:pt x="89171" y="1114"/>
                    </a:lnTo>
                    <a:lnTo>
                      <a:pt x="89171" y="11015"/>
                    </a:lnTo>
                    <a:lnTo>
                      <a:pt x="99072" y="11015"/>
                    </a:lnTo>
                    <a:lnTo>
                      <a:pt x="99072" y="73853"/>
                    </a:lnTo>
                    <a:lnTo>
                      <a:pt x="100216" y="73853"/>
                    </a:lnTo>
                    <a:lnTo>
                      <a:pt x="100216" y="9902"/>
                    </a:lnTo>
                    <a:lnTo>
                      <a:pt x="90285" y="9902"/>
                    </a:lnTo>
                    <a:lnTo>
                      <a:pt x="902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4"/>
              <p:cNvSpPr/>
              <p:nvPr/>
            </p:nvSpPr>
            <p:spPr>
              <a:xfrm>
                <a:off x="8610654" y="441239"/>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4"/>
              <p:cNvSpPr/>
              <p:nvPr/>
            </p:nvSpPr>
            <p:spPr>
              <a:xfrm>
                <a:off x="8796600" y="315336"/>
                <a:ext cx="82568" cy="82568"/>
              </a:xfrm>
              <a:custGeom>
                <a:rect b="b" l="l" r="r" t="t"/>
                <a:pathLst>
                  <a:path extrusionOk="0" h="2980" w="2980">
                    <a:moveTo>
                      <a:pt x="1" y="0"/>
                    </a:moveTo>
                    <a:lnTo>
                      <a:pt x="1" y="2980"/>
                    </a:lnTo>
                    <a:lnTo>
                      <a:pt x="2980" y="2980"/>
                    </a:lnTo>
                    <a:lnTo>
                      <a:pt x="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14"/>
            <p:cNvGrpSpPr/>
            <p:nvPr/>
          </p:nvGrpSpPr>
          <p:grpSpPr>
            <a:xfrm>
              <a:off x="153872" y="187444"/>
              <a:ext cx="2775931" cy="2046310"/>
              <a:chOff x="153872" y="187444"/>
              <a:chExt cx="2775931" cy="2046310"/>
            </a:xfrm>
          </p:grpSpPr>
          <p:sp>
            <p:nvSpPr>
              <p:cNvPr id="467" name="Google Shape;467;p14"/>
              <p:cNvSpPr/>
              <p:nvPr/>
            </p:nvSpPr>
            <p:spPr>
              <a:xfrm>
                <a:off x="238102" y="271675"/>
                <a:ext cx="2404014" cy="1674392"/>
              </a:xfrm>
              <a:custGeom>
                <a:rect b="b" l="l" r="r" t="t"/>
                <a:pathLst>
                  <a:path extrusionOk="0" h="60431" w="86764">
                    <a:moveTo>
                      <a:pt x="0" y="0"/>
                    </a:moveTo>
                    <a:lnTo>
                      <a:pt x="0" y="60430"/>
                    </a:lnTo>
                    <a:lnTo>
                      <a:pt x="753" y="60430"/>
                    </a:lnTo>
                    <a:lnTo>
                      <a:pt x="753" y="752"/>
                    </a:lnTo>
                    <a:lnTo>
                      <a:pt x="86764" y="752"/>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4"/>
              <p:cNvSpPr/>
              <p:nvPr/>
            </p:nvSpPr>
            <p:spPr>
              <a:xfrm>
                <a:off x="153872" y="187444"/>
                <a:ext cx="2775931" cy="2046310"/>
              </a:xfrm>
              <a:custGeom>
                <a:rect b="b" l="l" r="r" t="t"/>
                <a:pathLst>
                  <a:path extrusionOk="0" h="73854" w="100187">
                    <a:moveTo>
                      <a:pt x="9902" y="0"/>
                    </a:moveTo>
                    <a:lnTo>
                      <a:pt x="9902" y="9902"/>
                    </a:lnTo>
                    <a:lnTo>
                      <a:pt x="1" y="9902"/>
                    </a:lnTo>
                    <a:lnTo>
                      <a:pt x="1" y="73853"/>
                    </a:lnTo>
                    <a:lnTo>
                      <a:pt x="1114" y="73853"/>
                    </a:lnTo>
                    <a:lnTo>
                      <a:pt x="1114" y="11015"/>
                    </a:lnTo>
                    <a:lnTo>
                      <a:pt x="11046" y="11015"/>
                    </a:lnTo>
                    <a:lnTo>
                      <a:pt x="11046" y="1114"/>
                    </a:lnTo>
                    <a:lnTo>
                      <a:pt x="100186" y="1114"/>
                    </a:lnTo>
                    <a:lnTo>
                      <a:pt x="1001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4"/>
              <p:cNvSpPr/>
              <p:nvPr/>
            </p:nvSpPr>
            <p:spPr>
              <a:xfrm>
                <a:off x="429063" y="461776"/>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4"/>
              <p:cNvSpPr/>
              <p:nvPr/>
            </p:nvSpPr>
            <p:spPr>
              <a:xfrm>
                <a:off x="301470" y="335042"/>
                <a:ext cx="83427" cy="83400"/>
              </a:xfrm>
              <a:custGeom>
                <a:rect b="b" l="l" r="r" t="t"/>
                <a:pathLst>
                  <a:path extrusionOk="0" h="3010" w="3011">
                    <a:moveTo>
                      <a:pt x="1" y="0"/>
                    </a:moveTo>
                    <a:lnTo>
                      <a:pt x="1" y="3010"/>
                    </a:lnTo>
                    <a:lnTo>
                      <a:pt x="3010" y="3010"/>
                    </a:lnTo>
                    <a:lnTo>
                      <a:pt x="30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 name="Google Shape;471;p14"/>
            <p:cNvGrpSpPr/>
            <p:nvPr/>
          </p:nvGrpSpPr>
          <p:grpSpPr>
            <a:xfrm>
              <a:off x="6250862" y="2930287"/>
              <a:ext cx="2776735" cy="2046310"/>
              <a:chOff x="6250862" y="2930287"/>
              <a:chExt cx="2776735" cy="2046310"/>
            </a:xfrm>
          </p:grpSpPr>
          <p:sp>
            <p:nvSpPr>
              <p:cNvPr id="472" name="Google Shape;472;p14"/>
              <p:cNvSpPr/>
              <p:nvPr/>
            </p:nvSpPr>
            <p:spPr>
              <a:xfrm>
                <a:off x="6538521" y="3217974"/>
                <a:ext cx="2404041" cy="1674392"/>
              </a:xfrm>
              <a:custGeom>
                <a:rect b="b" l="l" r="r" t="t"/>
                <a:pathLst>
                  <a:path extrusionOk="0" h="60431" w="86765">
                    <a:moveTo>
                      <a:pt x="86012" y="0"/>
                    </a:moveTo>
                    <a:lnTo>
                      <a:pt x="86012" y="59678"/>
                    </a:lnTo>
                    <a:lnTo>
                      <a:pt x="1" y="59678"/>
                    </a:lnTo>
                    <a:lnTo>
                      <a:pt x="1" y="60431"/>
                    </a:lnTo>
                    <a:lnTo>
                      <a:pt x="86764" y="60431"/>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4"/>
              <p:cNvSpPr/>
              <p:nvPr/>
            </p:nvSpPr>
            <p:spPr>
              <a:xfrm>
                <a:off x="6250862" y="2930287"/>
                <a:ext cx="2776735" cy="2046310"/>
              </a:xfrm>
              <a:custGeom>
                <a:rect b="b" l="l" r="r" t="t"/>
                <a:pathLst>
                  <a:path extrusionOk="0" h="73854" w="100216">
                    <a:moveTo>
                      <a:pt x="99072" y="1"/>
                    </a:moveTo>
                    <a:lnTo>
                      <a:pt x="99072" y="62808"/>
                    </a:lnTo>
                    <a:lnTo>
                      <a:pt x="89171" y="62808"/>
                    </a:lnTo>
                    <a:lnTo>
                      <a:pt x="89171" y="72740"/>
                    </a:lnTo>
                    <a:lnTo>
                      <a:pt x="0" y="72740"/>
                    </a:lnTo>
                    <a:lnTo>
                      <a:pt x="0" y="73853"/>
                    </a:lnTo>
                    <a:lnTo>
                      <a:pt x="90285" y="73853"/>
                    </a:lnTo>
                    <a:lnTo>
                      <a:pt x="90285" y="63952"/>
                    </a:lnTo>
                    <a:lnTo>
                      <a:pt x="100216" y="63952"/>
                    </a:lnTo>
                    <a:lnTo>
                      <a:pt x="1002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4"/>
              <p:cNvSpPr/>
              <p:nvPr/>
            </p:nvSpPr>
            <p:spPr>
              <a:xfrm>
                <a:off x="8610654" y="4559626"/>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4"/>
              <p:cNvSpPr/>
              <p:nvPr/>
            </p:nvSpPr>
            <p:spPr>
              <a:xfrm>
                <a:off x="8796600" y="4745571"/>
                <a:ext cx="82568" cy="82596"/>
              </a:xfrm>
              <a:custGeom>
                <a:rect b="b" l="l" r="r" t="t"/>
                <a:pathLst>
                  <a:path extrusionOk="0" h="2981" w="2980">
                    <a:moveTo>
                      <a:pt x="1" y="1"/>
                    </a:moveTo>
                    <a:lnTo>
                      <a:pt x="1" y="2980"/>
                    </a:lnTo>
                    <a:lnTo>
                      <a:pt x="2980" y="2980"/>
                    </a:lnTo>
                    <a:lnTo>
                      <a:pt x="29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14"/>
            <p:cNvGrpSpPr/>
            <p:nvPr/>
          </p:nvGrpSpPr>
          <p:grpSpPr>
            <a:xfrm>
              <a:off x="153872" y="2950824"/>
              <a:ext cx="2775931" cy="2046310"/>
              <a:chOff x="153872" y="2950824"/>
              <a:chExt cx="2775931" cy="2046310"/>
            </a:xfrm>
          </p:grpSpPr>
          <p:sp>
            <p:nvSpPr>
              <p:cNvPr id="477" name="Google Shape;477;p14"/>
              <p:cNvSpPr/>
              <p:nvPr/>
            </p:nvSpPr>
            <p:spPr>
              <a:xfrm>
                <a:off x="238102" y="3238511"/>
                <a:ext cx="2404014" cy="1674392"/>
              </a:xfrm>
              <a:custGeom>
                <a:rect b="b" l="l" r="r" t="t"/>
                <a:pathLst>
                  <a:path extrusionOk="0" h="60431" w="86764">
                    <a:moveTo>
                      <a:pt x="0" y="0"/>
                    </a:moveTo>
                    <a:lnTo>
                      <a:pt x="0" y="60431"/>
                    </a:lnTo>
                    <a:lnTo>
                      <a:pt x="86764" y="60431"/>
                    </a:lnTo>
                    <a:lnTo>
                      <a:pt x="86764" y="59678"/>
                    </a:lnTo>
                    <a:lnTo>
                      <a:pt x="753" y="59678"/>
                    </a:lnTo>
                    <a:lnTo>
                      <a:pt x="7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4"/>
              <p:cNvSpPr/>
              <p:nvPr/>
            </p:nvSpPr>
            <p:spPr>
              <a:xfrm>
                <a:off x="153872" y="2950824"/>
                <a:ext cx="2775931" cy="2046310"/>
              </a:xfrm>
              <a:custGeom>
                <a:rect b="b" l="l" r="r" t="t"/>
                <a:pathLst>
                  <a:path extrusionOk="0" h="73854" w="100187">
                    <a:moveTo>
                      <a:pt x="1" y="1"/>
                    </a:moveTo>
                    <a:lnTo>
                      <a:pt x="1" y="63952"/>
                    </a:lnTo>
                    <a:lnTo>
                      <a:pt x="9902" y="63952"/>
                    </a:lnTo>
                    <a:lnTo>
                      <a:pt x="9902" y="73853"/>
                    </a:lnTo>
                    <a:lnTo>
                      <a:pt x="100186" y="73853"/>
                    </a:lnTo>
                    <a:lnTo>
                      <a:pt x="100186" y="72740"/>
                    </a:lnTo>
                    <a:lnTo>
                      <a:pt x="11046" y="72740"/>
                    </a:lnTo>
                    <a:lnTo>
                      <a:pt x="11046" y="62808"/>
                    </a:lnTo>
                    <a:lnTo>
                      <a:pt x="1114" y="62808"/>
                    </a:lnTo>
                    <a:lnTo>
                      <a:pt x="11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4"/>
              <p:cNvSpPr/>
              <p:nvPr/>
            </p:nvSpPr>
            <p:spPr>
              <a:xfrm>
                <a:off x="429063" y="4580164"/>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4"/>
              <p:cNvSpPr/>
              <p:nvPr/>
            </p:nvSpPr>
            <p:spPr>
              <a:xfrm>
                <a:off x="301470" y="4766109"/>
                <a:ext cx="83427" cy="82596"/>
              </a:xfrm>
              <a:custGeom>
                <a:rect b="b" l="l" r="r" t="t"/>
                <a:pathLst>
                  <a:path extrusionOk="0" h="2981" w="3011">
                    <a:moveTo>
                      <a:pt x="1" y="1"/>
                    </a:moveTo>
                    <a:lnTo>
                      <a:pt x="1" y="2980"/>
                    </a:lnTo>
                    <a:lnTo>
                      <a:pt x="3010" y="2980"/>
                    </a:lnTo>
                    <a:lnTo>
                      <a:pt x="30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1" name="Google Shape;481;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_1_1_2_1">
    <p:spTree>
      <p:nvGrpSpPr>
        <p:cNvPr id="482" name="Shape 482"/>
        <p:cNvGrpSpPr/>
        <p:nvPr/>
      </p:nvGrpSpPr>
      <p:grpSpPr>
        <a:xfrm>
          <a:off x="0" y="0"/>
          <a:ext cx="0" cy="0"/>
          <a:chOff x="0" y="0"/>
          <a:chExt cx="0" cy="0"/>
        </a:xfrm>
      </p:grpSpPr>
      <p:pic>
        <p:nvPicPr>
          <p:cNvPr id="483" name="Google Shape;483;p15"/>
          <p:cNvPicPr preferRelativeResize="0"/>
          <p:nvPr/>
        </p:nvPicPr>
        <p:blipFill rotWithShape="1">
          <a:blip r:embed="rId2">
            <a:alphaModFix/>
          </a:blip>
          <a:srcRect b="0" l="0" r="0" t="0"/>
          <a:stretch/>
        </p:blipFill>
        <p:spPr>
          <a:xfrm>
            <a:off x="0" y="672"/>
            <a:ext cx="9143998" cy="5142154"/>
          </a:xfrm>
          <a:prstGeom prst="rect">
            <a:avLst/>
          </a:prstGeom>
          <a:noFill/>
          <a:ln>
            <a:noFill/>
          </a:ln>
        </p:spPr>
      </p:pic>
      <p:sp>
        <p:nvSpPr>
          <p:cNvPr id="484" name="Google Shape;484;p15"/>
          <p:cNvSpPr/>
          <p:nvPr/>
        </p:nvSpPr>
        <p:spPr>
          <a:xfrm flipH="1" rot="10800000">
            <a:off x="-35" y="4271104"/>
            <a:ext cx="9150464" cy="873581"/>
          </a:xfrm>
          <a:custGeom>
            <a:rect b="b" l="l" r="r" t="t"/>
            <a:pathLst>
              <a:path extrusionOk="0" h="572840" w="6000304">
                <a:moveTo>
                  <a:pt x="75" y="0"/>
                </a:moveTo>
                <a:cubicBezTo>
                  <a:pt x="147405" y="132745"/>
                  <a:pt x="338742" y="206082"/>
                  <a:pt x="537031" y="205807"/>
                </a:cubicBezTo>
                <a:cubicBezTo>
                  <a:pt x="548791" y="205807"/>
                  <a:pt x="560480" y="205500"/>
                  <a:pt x="572117" y="204999"/>
                </a:cubicBezTo>
                <a:cubicBezTo>
                  <a:pt x="720061" y="434439"/>
                  <a:pt x="974400" y="572992"/>
                  <a:pt x="1247356" y="572840"/>
                </a:cubicBezTo>
                <a:cubicBezTo>
                  <a:pt x="1500191" y="573045"/>
                  <a:pt x="1738335" y="454042"/>
                  <a:pt x="1890005" y="251702"/>
                </a:cubicBezTo>
                <a:cubicBezTo>
                  <a:pt x="1909315" y="253646"/>
                  <a:pt x="1928709" y="254621"/>
                  <a:pt x="1948117" y="254622"/>
                </a:cubicBezTo>
                <a:cubicBezTo>
                  <a:pt x="2040731" y="254720"/>
                  <a:pt x="2131979" y="232288"/>
                  <a:pt x="2213996" y="189258"/>
                </a:cubicBezTo>
                <a:cubicBezTo>
                  <a:pt x="2408462" y="404463"/>
                  <a:pt x="2685022" y="527122"/>
                  <a:pt x="2975036" y="526792"/>
                </a:cubicBezTo>
                <a:cubicBezTo>
                  <a:pt x="3158175" y="527061"/>
                  <a:pt x="3338023" y="478104"/>
                  <a:pt x="3495769" y="385041"/>
                </a:cubicBezTo>
                <a:cubicBezTo>
                  <a:pt x="3580935" y="430065"/>
                  <a:pt x="3675828" y="453548"/>
                  <a:pt x="3772159" y="453439"/>
                </a:cubicBezTo>
                <a:cubicBezTo>
                  <a:pt x="3963322" y="453544"/>
                  <a:pt x="4142768" y="361298"/>
                  <a:pt x="4253963" y="205763"/>
                </a:cubicBezTo>
                <a:cubicBezTo>
                  <a:pt x="4255130" y="205766"/>
                  <a:pt x="4256287" y="205807"/>
                  <a:pt x="4257455" y="205807"/>
                </a:cubicBezTo>
                <a:cubicBezTo>
                  <a:pt x="4430451" y="206025"/>
                  <a:pt x="4601388" y="168270"/>
                  <a:pt x="4758207" y="95206"/>
                </a:cubicBezTo>
                <a:cubicBezTo>
                  <a:pt x="4868918" y="267183"/>
                  <a:pt x="5059432" y="371080"/>
                  <a:pt x="5263929" y="371001"/>
                </a:cubicBezTo>
                <a:cubicBezTo>
                  <a:pt x="5469677" y="371076"/>
                  <a:pt x="5661178" y="265913"/>
                  <a:pt x="5771555" y="92235"/>
                </a:cubicBezTo>
                <a:cubicBezTo>
                  <a:pt x="5853405" y="77715"/>
                  <a:pt x="5931335" y="46303"/>
                  <a:pt x="6000380"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85" name="Google Shape;485;p15"/>
          <p:cNvGrpSpPr/>
          <p:nvPr/>
        </p:nvGrpSpPr>
        <p:grpSpPr>
          <a:xfrm flipH="1" rot="10800000">
            <a:off x="553191" y="273585"/>
            <a:ext cx="8134220" cy="4681280"/>
            <a:chOff x="2140052" y="782502"/>
            <a:chExt cx="8134220" cy="4681280"/>
          </a:xfrm>
        </p:grpSpPr>
        <p:sp>
          <p:nvSpPr>
            <p:cNvPr id="486" name="Google Shape;486;p15"/>
            <p:cNvSpPr/>
            <p:nvPr/>
          </p:nvSpPr>
          <p:spPr>
            <a:xfrm>
              <a:off x="3847436" y="782502"/>
              <a:ext cx="67792" cy="67809"/>
            </a:xfrm>
            <a:custGeom>
              <a:rect b="b" l="l" r="r" t="t"/>
              <a:pathLst>
                <a:path extrusionOk="0" h="67809" w="67792">
                  <a:moveTo>
                    <a:pt x="70" y="33853"/>
                  </a:moveTo>
                  <a:cubicBezTo>
                    <a:pt x="2059" y="33444"/>
                    <a:pt x="4053" y="33057"/>
                    <a:pt x="6036" y="32623"/>
                  </a:cubicBezTo>
                  <a:cubicBezTo>
                    <a:pt x="10623" y="31764"/>
                    <a:pt x="15085" y="30340"/>
                    <a:pt x="19321" y="28386"/>
                  </a:cubicBezTo>
                  <a:cubicBezTo>
                    <a:pt x="23899" y="26098"/>
                    <a:pt x="27458" y="22185"/>
                    <a:pt x="29300" y="17413"/>
                  </a:cubicBezTo>
                  <a:cubicBezTo>
                    <a:pt x="31251" y="12289"/>
                    <a:pt x="32683" y="6982"/>
                    <a:pt x="33575" y="1573"/>
                  </a:cubicBezTo>
                  <a:cubicBezTo>
                    <a:pt x="33653" y="1048"/>
                    <a:pt x="33816" y="539"/>
                    <a:pt x="34057" y="66"/>
                  </a:cubicBezTo>
                  <a:cubicBezTo>
                    <a:pt x="34386" y="1701"/>
                    <a:pt x="34700" y="3338"/>
                    <a:pt x="35047" y="4968"/>
                  </a:cubicBezTo>
                  <a:cubicBezTo>
                    <a:pt x="35864" y="9245"/>
                    <a:pt x="37076" y="13437"/>
                    <a:pt x="38665" y="17492"/>
                  </a:cubicBezTo>
                  <a:cubicBezTo>
                    <a:pt x="40780" y="22834"/>
                    <a:pt x="45003" y="27070"/>
                    <a:pt x="50342" y="29206"/>
                  </a:cubicBezTo>
                  <a:cubicBezTo>
                    <a:pt x="55525" y="31184"/>
                    <a:pt x="60896" y="32636"/>
                    <a:pt x="66371" y="33540"/>
                  </a:cubicBezTo>
                  <a:cubicBezTo>
                    <a:pt x="66886" y="33617"/>
                    <a:pt x="67387" y="33776"/>
                    <a:pt x="67853" y="34010"/>
                  </a:cubicBezTo>
                  <a:cubicBezTo>
                    <a:pt x="65674" y="34464"/>
                    <a:pt x="63490" y="34892"/>
                    <a:pt x="61318" y="35377"/>
                  </a:cubicBezTo>
                  <a:cubicBezTo>
                    <a:pt x="56917" y="36228"/>
                    <a:pt x="52637" y="37616"/>
                    <a:pt x="48575" y="39510"/>
                  </a:cubicBezTo>
                  <a:cubicBezTo>
                    <a:pt x="44056" y="41777"/>
                    <a:pt x="40536" y="45632"/>
                    <a:pt x="38690" y="50335"/>
                  </a:cubicBezTo>
                  <a:cubicBezTo>
                    <a:pt x="36673" y="55597"/>
                    <a:pt x="35204" y="61053"/>
                    <a:pt x="34307" y="66616"/>
                  </a:cubicBezTo>
                  <a:cubicBezTo>
                    <a:pt x="34241" y="67056"/>
                    <a:pt x="34102" y="67482"/>
                    <a:pt x="33896" y="67876"/>
                  </a:cubicBezTo>
                  <a:cubicBezTo>
                    <a:pt x="33667" y="66730"/>
                    <a:pt x="33448" y="65582"/>
                    <a:pt x="33210" y="64438"/>
                  </a:cubicBezTo>
                  <a:cubicBezTo>
                    <a:pt x="32351" y="59704"/>
                    <a:pt x="31059" y="55059"/>
                    <a:pt x="29349" y="50561"/>
                  </a:cubicBezTo>
                  <a:cubicBezTo>
                    <a:pt x="27215" y="45056"/>
                    <a:pt x="22862" y="40702"/>
                    <a:pt x="17354" y="38564"/>
                  </a:cubicBezTo>
                  <a:cubicBezTo>
                    <a:pt x="12157" y="36622"/>
                    <a:pt x="6784" y="35187"/>
                    <a:pt x="1310"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7" name="Google Shape;487;p15"/>
            <p:cNvSpPr/>
            <p:nvPr/>
          </p:nvSpPr>
          <p:spPr>
            <a:xfrm>
              <a:off x="4106421" y="5395975"/>
              <a:ext cx="67794" cy="67807"/>
            </a:xfrm>
            <a:custGeom>
              <a:rect b="b" l="l" r="r" t="t"/>
              <a:pathLst>
                <a:path extrusionOk="0" h="67807" w="67794">
                  <a:moveTo>
                    <a:pt x="71" y="33852"/>
                  </a:moveTo>
                  <a:cubicBezTo>
                    <a:pt x="2060" y="33443"/>
                    <a:pt x="4053" y="33056"/>
                    <a:pt x="6037" y="32621"/>
                  </a:cubicBezTo>
                  <a:cubicBezTo>
                    <a:pt x="10624" y="31762"/>
                    <a:pt x="15086" y="30339"/>
                    <a:pt x="19322" y="28385"/>
                  </a:cubicBezTo>
                  <a:cubicBezTo>
                    <a:pt x="23901" y="26098"/>
                    <a:pt x="27459" y="22184"/>
                    <a:pt x="29300" y="17412"/>
                  </a:cubicBezTo>
                  <a:cubicBezTo>
                    <a:pt x="31252" y="12288"/>
                    <a:pt x="32684" y="6981"/>
                    <a:pt x="33575" y="1571"/>
                  </a:cubicBezTo>
                  <a:cubicBezTo>
                    <a:pt x="33654" y="1047"/>
                    <a:pt x="33817" y="539"/>
                    <a:pt x="34058" y="66"/>
                  </a:cubicBezTo>
                  <a:cubicBezTo>
                    <a:pt x="34387" y="1699"/>
                    <a:pt x="34701" y="3336"/>
                    <a:pt x="35048" y="4966"/>
                  </a:cubicBezTo>
                  <a:cubicBezTo>
                    <a:pt x="35865" y="9244"/>
                    <a:pt x="37076" y="13437"/>
                    <a:pt x="38666" y="17491"/>
                  </a:cubicBezTo>
                  <a:cubicBezTo>
                    <a:pt x="40782" y="22833"/>
                    <a:pt x="45005" y="27069"/>
                    <a:pt x="50343" y="29204"/>
                  </a:cubicBezTo>
                  <a:cubicBezTo>
                    <a:pt x="55527" y="31183"/>
                    <a:pt x="60897" y="32636"/>
                    <a:pt x="66372" y="33539"/>
                  </a:cubicBezTo>
                  <a:cubicBezTo>
                    <a:pt x="66888" y="33617"/>
                    <a:pt x="67388" y="33775"/>
                    <a:pt x="67854" y="34009"/>
                  </a:cubicBezTo>
                  <a:cubicBezTo>
                    <a:pt x="65676" y="34463"/>
                    <a:pt x="63491" y="34891"/>
                    <a:pt x="61319" y="35375"/>
                  </a:cubicBezTo>
                  <a:cubicBezTo>
                    <a:pt x="56918" y="36227"/>
                    <a:pt x="52638" y="37615"/>
                    <a:pt x="48576" y="39510"/>
                  </a:cubicBezTo>
                  <a:cubicBezTo>
                    <a:pt x="44057" y="41776"/>
                    <a:pt x="40536" y="45631"/>
                    <a:pt x="38691" y="50334"/>
                  </a:cubicBezTo>
                  <a:cubicBezTo>
                    <a:pt x="36673" y="55596"/>
                    <a:pt x="35204" y="61051"/>
                    <a:pt x="34308" y="66614"/>
                  </a:cubicBezTo>
                  <a:cubicBezTo>
                    <a:pt x="34242" y="67054"/>
                    <a:pt x="34103" y="67480"/>
                    <a:pt x="33896" y="67874"/>
                  </a:cubicBezTo>
                  <a:cubicBezTo>
                    <a:pt x="33669" y="66729"/>
                    <a:pt x="33449" y="65582"/>
                    <a:pt x="33212" y="64437"/>
                  </a:cubicBezTo>
                  <a:cubicBezTo>
                    <a:pt x="32353" y="59702"/>
                    <a:pt x="31060" y="55057"/>
                    <a:pt x="29350" y="50559"/>
                  </a:cubicBezTo>
                  <a:cubicBezTo>
                    <a:pt x="27216" y="45054"/>
                    <a:pt x="22863" y="40700"/>
                    <a:pt x="17355" y="38563"/>
                  </a:cubicBezTo>
                  <a:cubicBezTo>
                    <a:pt x="12158" y="36621"/>
                    <a:pt x="6785" y="35186"/>
                    <a:pt x="1311"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8" name="Google Shape;488;p15"/>
            <p:cNvSpPr/>
            <p:nvPr/>
          </p:nvSpPr>
          <p:spPr>
            <a:xfrm>
              <a:off x="2140052" y="1824636"/>
              <a:ext cx="67792" cy="67808"/>
            </a:xfrm>
            <a:custGeom>
              <a:rect b="b" l="l" r="r" t="t"/>
              <a:pathLst>
                <a:path extrusionOk="0" h="67808" w="67792">
                  <a:moveTo>
                    <a:pt x="70" y="33852"/>
                  </a:moveTo>
                  <a:cubicBezTo>
                    <a:pt x="2059" y="33443"/>
                    <a:pt x="4053" y="33056"/>
                    <a:pt x="6036" y="32622"/>
                  </a:cubicBezTo>
                  <a:cubicBezTo>
                    <a:pt x="10623" y="31763"/>
                    <a:pt x="15085" y="30340"/>
                    <a:pt x="19321" y="28386"/>
                  </a:cubicBezTo>
                  <a:cubicBezTo>
                    <a:pt x="23900" y="26098"/>
                    <a:pt x="27459" y="22184"/>
                    <a:pt x="29300" y="17412"/>
                  </a:cubicBezTo>
                  <a:cubicBezTo>
                    <a:pt x="31251" y="12288"/>
                    <a:pt x="32683" y="6981"/>
                    <a:pt x="33575" y="1572"/>
                  </a:cubicBezTo>
                  <a:cubicBezTo>
                    <a:pt x="33653" y="1047"/>
                    <a:pt x="33816" y="539"/>
                    <a:pt x="34057" y="66"/>
                  </a:cubicBezTo>
                  <a:cubicBezTo>
                    <a:pt x="34386" y="1700"/>
                    <a:pt x="34700" y="3337"/>
                    <a:pt x="35047" y="4967"/>
                  </a:cubicBezTo>
                  <a:cubicBezTo>
                    <a:pt x="35864" y="9244"/>
                    <a:pt x="37076" y="13437"/>
                    <a:pt x="38665" y="17492"/>
                  </a:cubicBezTo>
                  <a:cubicBezTo>
                    <a:pt x="40781" y="22833"/>
                    <a:pt x="45004" y="27070"/>
                    <a:pt x="50342" y="29205"/>
                  </a:cubicBezTo>
                  <a:cubicBezTo>
                    <a:pt x="55525" y="31184"/>
                    <a:pt x="60896" y="32636"/>
                    <a:pt x="66371" y="33540"/>
                  </a:cubicBezTo>
                  <a:cubicBezTo>
                    <a:pt x="66886" y="33617"/>
                    <a:pt x="67387" y="33776"/>
                    <a:pt x="67853" y="34010"/>
                  </a:cubicBezTo>
                  <a:cubicBezTo>
                    <a:pt x="65674" y="34464"/>
                    <a:pt x="63489" y="34891"/>
                    <a:pt x="61318" y="35376"/>
                  </a:cubicBezTo>
                  <a:cubicBezTo>
                    <a:pt x="56917" y="36227"/>
                    <a:pt x="52637" y="37616"/>
                    <a:pt x="48575" y="39510"/>
                  </a:cubicBezTo>
                  <a:cubicBezTo>
                    <a:pt x="44056" y="41776"/>
                    <a:pt x="40535" y="45632"/>
                    <a:pt x="38690" y="50335"/>
                  </a:cubicBezTo>
                  <a:cubicBezTo>
                    <a:pt x="36673" y="55597"/>
                    <a:pt x="35204" y="61052"/>
                    <a:pt x="34307" y="66615"/>
                  </a:cubicBezTo>
                  <a:cubicBezTo>
                    <a:pt x="34241" y="67055"/>
                    <a:pt x="34102" y="67481"/>
                    <a:pt x="33896" y="67875"/>
                  </a:cubicBezTo>
                  <a:cubicBezTo>
                    <a:pt x="33667" y="66730"/>
                    <a:pt x="33447" y="65581"/>
                    <a:pt x="33211" y="64437"/>
                  </a:cubicBezTo>
                  <a:cubicBezTo>
                    <a:pt x="32351" y="59703"/>
                    <a:pt x="31059" y="55058"/>
                    <a:pt x="29349" y="50560"/>
                  </a:cubicBezTo>
                  <a:cubicBezTo>
                    <a:pt x="27215" y="45055"/>
                    <a:pt x="22862" y="40701"/>
                    <a:pt x="17354" y="38563"/>
                  </a:cubicBezTo>
                  <a:cubicBezTo>
                    <a:pt x="12157" y="36622"/>
                    <a:pt x="6784" y="35187"/>
                    <a:pt x="1310"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9" name="Google Shape;489;p15"/>
            <p:cNvSpPr/>
            <p:nvPr/>
          </p:nvSpPr>
          <p:spPr>
            <a:xfrm>
              <a:off x="10206479" y="2783658"/>
              <a:ext cx="67793" cy="67807"/>
            </a:xfrm>
            <a:custGeom>
              <a:rect b="b" l="l" r="r" t="t"/>
              <a:pathLst>
                <a:path extrusionOk="0" h="67807" w="67793">
                  <a:moveTo>
                    <a:pt x="71" y="33852"/>
                  </a:moveTo>
                  <a:cubicBezTo>
                    <a:pt x="2060" y="33443"/>
                    <a:pt x="4053" y="33056"/>
                    <a:pt x="6037" y="32621"/>
                  </a:cubicBezTo>
                  <a:cubicBezTo>
                    <a:pt x="10623" y="31763"/>
                    <a:pt x="15085" y="30340"/>
                    <a:pt x="19321" y="28385"/>
                  </a:cubicBezTo>
                  <a:cubicBezTo>
                    <a:pt x="23900" y="26098"/>
                    <a:pt x="27459" y="22185"/>
                    <a:pt x="29300" y="17412"/>
                  </a:cubicBezTo>
                  <a:cubicBezTo>
                    <a:pt x="31252" y="12288"/>
                    <a:pt x="32684" y="6981"/>
                    <a:pt x="33575" y="1571"/>
                  </a:cubicBezTo>
                  <a:cubicBezTo>
                    <a:pt x="33654" y="1047"/>
                    <a:pt x="33818" y="539"/>
                    <a:pt x="34059" y="66"/>
                  </a:cubicBezTo>
                  <a:cubicBezTo>
                    <a:pt x="34387" y="1700"/>
                    <a:pt x="34701" y="3337"/>
                    <a:pt x="35047" y="4966"/>
                  </a:cubicBezTo>
                  <a:cubicBezTo>
                    <a:pt x="35865" y="9244"/>
                    <a:pt x="37076" y="13436"/>
                    <a:pt x="38666" y="17491"/>
                  </a:cubicBezTo>
                  <a:cubicBezTo>
                    <a:pt x="40781" y="22833"/>
                    <a:pt x="45005" y="27069"/>
                    <a:pt x="50342" y="29204"/>
                  </a:cubicBezTo>
                  <a:cubicBezTo>
                    <a:pt x="55526" y="31183"/>
                    <a:pt x="60896" y="32635"/>
                    <a:pt x="66372" y="33539"/>
                  </a:cubicBezTo>
                  <a:cubicBezTo>
                    <a:pt x="66888" y="33617"/>
                    <a:pt x="67387" y="33775"/>
                    <a:pt x="67854" y="34009"/>
                  </a:cubicBezTo>
                  <a:cubicBezTo>
                    <a:pt x="65675" y="34464"/>
                    <a:pt x="63491" y="34891"/>
                    <a:pt x="61319" y="35377"/>
                  </a:cubicBezTo>
                  <a:cubicBezTo>
                    <a:pt x="56918" y="36227"/>
                    <a:pt x="52638" y="37616"/>
                    <a:pt x="48576" y="39510"/>
                  </a:cubicBezTo>
                  <a:cubicBezTo>
                    <a:pt x="44057" y="41776"/>
                    <a:pt x="40536" y="45631"/>
                    <a:pt x="38690" y="50334"/>
                  </a:cubicBezTo>
                  <a:cubicBezTo>
                    <a:pt x="36672" y="55596"/>
                    <a:pt x="35203" y="61051"/>
                    <a:pt x="34305" y="66614"/>
                  </a:cubicBezTo>
                  <a:cubicBezTo>
                    <a:pt x="34241" y="67054"/>
                    <a:pt x="34102" y="67481"/>
                    <a:pt x="33894" y="67874"/>
                  </a:cubicBezTo>
                  <a:cubicBezTo>
                    <a:pt x="33669" y="66729"/>
                    <a:pt x="33449" y="65582"/>
                    <a:pt x="33211" y="64437"/>
                  </a:cubicBezTo>
                  <a:cubicBezTo>
                    <a:pt x="32352" y="59702"/>
                    <a:pt x="31060" y="55057"/>
                    <a:pt x="29350" y="50559"/>
                  </a:cubicBezTo>
                  <a:cubicBezTo>
                    <a:pt x="27216" y="45055"/>
                    <a:pt x="22863" y="40701"/>
                    <a:pt x="17355" y="38563"/>
                  </a:cubicBezTo>
                  <a:cubicBezTo>
                    <a:pt x="12158" y="36621"/>
                    <a:pt x="6785" y="35186"/>
                    <a:pt x="1311"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0" name="Google Shape;490;p15"/>
            <p:cNvSpPr/>
            <p:nvPr/>
          </p:nvSpPr>
          <p:spPr>
            <a:xfrm>
              <a:off x="8510110" y="895709"/>
              <a:ext cx="67794" cy="67808"/>
            </a:xfrm>
            <a:custGeom>
              <a:rect b="b" l="l" r="r" t="t"/>
              <a:pathLst>
                <a:path extrusionOk="0" h="67808" w="67794">
                  <a:moveTo>
                    <a:pt x="70" y="33852"/>
                  </a:moveTo>
                  <a:cubicBezTo>
                    <a:pt x="2060" y="33443"/>
                    <a:pt x="4053" y="33056"/>
                    <a:pt x="6037" y="32622"/>
                  </a:cubicBezTo>
                  <a:cubicBezTo>
                    <a:pt x="10623" y="31762"/>
                    <a:pt x="15086" y="30339"/>
                    <a:pt x="19321" y="28384"/>
                  </a:cubicBezTo>
                  <a:cubicBezTo>
                    <a:pt x="23900" y="26097"/>
                    <a:pt x="27459" y="22184"/>
                    <a:pt x="29300" y="17412"/>
                  </a:cubicBezTo>
                  <a:cubicBezTo>
                    <a:pt x="31252" y="12288"/>
                    <a:pt x="32684" y="6981"/>
                    <a:pt x="33575" y="1572"/>
                  </a:cubicBezTo>
                  <a:cubicBezTo>
                    <a:pt x="33654" y="1047"/>
                    <a:pt x="33817" y="539"/>
                    <a:pt x="34059" y="66"/>
                  </a:cubicBezTo>
                  <a:cubicBezTo>
                    <a:pt x="34387" y="1700"/>
                    <a:pt x="34701" y="3337"/>
                    <a:pt x="35047" y="4966"/>
                  </a:cubicBezTo>
                  <a:cubicBezTo>
                    <a:pt x="35864" y="9244"/>
                    <a:pt x="37076" y="13436"/>
                    <a:pt x="38666" y="17490"/>
                  </a:cubicBezTo>
                  <a:cubicBezTo>
                    <a:pt x="40781" y="22833"/>
                    <a:pt x="45005" y="27069"/>
                    <a:pt x="50343" y="29205"/>
                  </a:cubicBezTo>
                  <a:cubicBezTo>
                    <a:pt x="55527" y="31183"/>
                    <a:pt x="60897" y="32635"/>
                    <a:pt x="66372" y="33538"/>
                  </a:cubicBezTo>
                  <a:cubicBezTo>
                    <a:pt x="66888" y="33617"/>
                    <a:pt x="67388" y="33775"/>
                    <a:pt x="67854" y="34008"/>
                  </a:cubicBezTo>
                  <a:cubicBezTo>
                    <a:pt x="65675" y="34463"/>
                    <a:pt x="63491" y="34891"/>
                    <a:pt x="61320" y="35376"/>
                  </a:cubicBezTo>
                  <a:cubicBezTo>
                    <a:pt x="56918" y="36226"/>
                    <a:pt x="52639" y="37614"/>
                    <a:pt x="48576" y="39509"/>
                  </a:cubicBezTo>
                  <a:cubicBezTo>
                    <a:pt x="44057" y="41776"/>
                    <a:pt x="40537" y="45631"/>
                    <a:pt x="38691" y="50334"/>
                  </a:cubicBezTo>
                  <a:cubicBezTo>
                    <a:pt x="36673" y="55596"/>
                    <a:pt x="35203" y="61052"/>
                    <a:pt x="34306" y="66615"/>
                  </a:cubicBezTo>
                  <a:cubicBezTo>
                    <a:pt x="34241" y="67055"/>
                    <a:pt x="34103" y="67481"/>
                    <a:pt x="33895" y="67875"/>
                  </a:cubicBezTo>
                  <a:cubicBezTo>
                    <a:pt x="33669" y="66728"/>
                    <a:pt x="33449" y="65581"/>
                    <a:pt x="33211" y="64437"/>
                  </a:cubicBezTo>
                  <a:cubicBezTo>
                    <a:pt x="32352" y="59703"/>
                    <a:pt x="31060" y="55057"/>
                    <a:pt x="29350" y="50559"/>
                  </a:cubicBezTo>
                  <a:cubicBezTo>
                    <a:pt x="27216" y="45055"/>
                    <a:pt x="22863" y="40701"/>
                    <a:pt x="17355" y="38563"/>
                  </a:cubicBezTo>
                  <a:cubicBezTo>
                    <a:pt x="12158" y="36621"/>
                    <a:pt x="6785" y="35186"/>
                    <a:pt x="1311" y="34277"/>
                  </a:cubicBezTo>
                  <a:lnTo>
                    <a:pt x="60" y="340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1" name="Google Shape;491;p15"/>
            <p:cNvSpPr/>
            <p:nvPr/>
          </p:nvSpPr>
          <p:spPr>
            <a:xfrm>
              <a:off x="2247120" y="4429233"/>
              <a:ext cx="67794" cy="67809"/>
            </a:xfrm>
            <a:custGeom>
              <a:rect b="b" l="l" r="r" t="t"/>
              <a:pathLst>
                <a:path extrusionOk="0" h="67809" w="67794">
                  <a:moveTo>
                    <a:pt x="71" y="33852"/>
                  </a:moveTo>
                  <a:cubicBezTo>
                    <a:pt x="2060" y="33445"/>
                    <a:pt x="4053" y="33056"/>
                    <a:pt x="6036" y="32623"/>
                  </a:cubicBezTo>
                  <a:cubicBezTo>
                    <a:pt x="10623" y="31764"/>
                    <a:pt x="15085" y="30341"/>
                    <a:pt x="19321" y="28386"/>
                  </a:cubicBezTo>
                  <a:cubicBezTo>
                    <a:pt x="23900" y="26098"/>
                    <a:pt x="27459" y="22185"/>
                    <a:pt x="29300" y="17412"/>
                  </a:cubicBezTo>
                  <a:cubicBezTo>
                    <a:pt x="31251" y="12288"/>
                    <a:pt x="32683" y="6981"/>
                    <a:pt x="33575" y="1572"/>
                  </a:cubicBezTo>
                  <a:cubicBezTo>
                    <a:pt x="33654" y="1047"/>
                    <a:pt x="33817" y="539"/>
                    <a:pt x="34058" y="66"/>
                  </a:cubicBezTo>
                  <a:cubicBezTo>
                    <a:pt x="34387" y="1700"/>
                    <a:pt x="34701" y="3337"/>
                    <a:pt x="35047" y="4967"/>
                  </a:cubicBezTo>
                  <a:cubicBezTo>
                    <a:pt x="35865" y="9244"/>
                    <a:pt x="37076" y="13437"/>
                    <a:pt x="38666" y="17492"/>
                  </a:cubicBezTo>
                  <a:cubicBezTo>
                    <a:pt x="40781" y="22834"/>
                    <a:pt x="45004" y="27071"/>
                    <a:pt x="50343" y="29205"/>
                  </a:cubicBezTo>
                  <a:cubicBezTo>
                    <a:pt x="55526" y="31184"/>
                    <a:pt x="60896" y="32636"/>
                    <a:pt x="66371" y="33540"/>
                  </a:cubicBezTo>
                  <a:cubicBezTo>
                    <a:pt x="66887" y="33618"/>
                    <a:pt x="67388" y="33776"/>
                    <a:pt x="67854" y="34010"/>
                  </a:cubicBezTo>
                  <a:cubicBezTo>
                    <a:pt x="65675" y="34464"/>
                    <a:pt x="63491" y="34891"/>
                    <a:pt x="61318" y="35377"/>
                  </a:cubicBezTo>
                  <a:cubicBezTo>
                    <a:pt x="56917" y="36228"/>
                    <a:pt x="52638" y="37616"/>
                    <a:pt x="48576" y="39510"/>
                  </a:cubicBezTo>
                  <a:cubicBezTo>
                    <a:pt x="44057" y="41777"/>
                    <a:pt x="40536" y="45632"/>
                    <a:pt x="38690" y="50335"/>
                  </a:cubicBezTo>
                  <a:cubicBezTo>
                    <a:pt x="36673" y="55597"/>
                    <a:pt x="35204" y="61053"/>
                    <a:pt x="34307" y="66616"/>
                  </a:cubicBezTo>
                  <a:cubicBezTo>
                    <a:pt x="34241" y="67056"/>
                    <a:pt x="34103" y="67482"/>
                    <a:pt x="33896" y="67876"/>
                  </a:cubicBezTo>
                  <a:cubicBezTo>
                    <a:pt x="33669" y="66730"/>
                    <a:pt x="33449" y="65582"/>
                    <a:pt x="33212" y="64437"/>
                  </a:cubicBezTo>
                  <a:cubicBezTo>
                    <a:pt x="32352" y="59704"/>
                    <a:pt x="31060" y="55059"/>
                    <a:pt x="29350" y="50561"/>
                  </a:cubicBezTo>
                  <a:cubicBezTo>
                    <a:pt x="27216" y="45056"/>
                    <a:pt x="22863" y="40702"/>
                    <a:pt x="17355" y="38563"/>
                  </a:cubicBezTo>
                  <a:cubicBezTo>
                    <a:pt x="12158" y="36622"/>
                    <a:pt x="6785"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2" name="Google Shape;492;p15"/>
            <p:cNvSpPr/>
            <p:nvPr/>
          </p:nvSpPr>
          <p:spPr>
            <a:xfrm>
              <a:off x="7281995" y="5392699"/>
              <a:ext cx="67792" cy="67809"/>
            </a:xfrm>
            <a:custGeom>
              <a:rect b="b" l="l" r="r" t="t"/>
              <a:pathLst>
                <a:path extrusionOk="0" h="67809" w="67792">
                  <a:moveTo>
                    <a:pt x="70" y="33854"/>
                  </a:moveTo>
                  <a:cubicBezTo>
                    <a:pt x="2059" y="33445"/>
                    <a:pt x="4053" y="33058"/>
                    <a:pt x="6036" y="32623"/>
                  </a:cubicBezTo>
                  <a:cubicBezTo>
                    <a:pt x="10623" y="31764"/>
                    <a:pt x="15085" y="30341"/>
                    <a:pt x="19321" y="28386"/>
                  </a:cubicBezTo>
                  <a:cubicBezTo>
                    <a:pt x="23900" y="26098"/>
                    <a:pt x="27459" y="22186"/>
                    <a:pt x="29301" y="17414"/>
                  </a:cubicBezTo>
                  <a:cubicBezTo>
                    <a:pt x="31252" y="12289"/>
                    <a:pt x="32684" y="6983"/>
                    <a:pt x="33575" y="1573"/>
                  </a:cubicBezTo>
                  <a:cubicBezTo>
                    <a:pt x="33654" y="1048"/>
                    <a:pt x="33817" y="539"/>
                    <a:pt x="34059" y="66"/>
                  </a:cubicBezTo>
                  <a:cubicBezTo>
                    <a:pt x="34387" y="1701"/>
                    <a:pt x="34700" y="3338"/>
                    <a:pt x="35047" y="4968"/>
                  </a:cubicBezTo>
                  <a:cubicBezTo>
                    <a:pt x="35865" y="9245"/>
                    <a:pt x="37076" y="13437"/>
                    <a:pt x="38665" y="17492"/>
                  </a:cubicBezTo>
                  <a:cubicBezTo>
                    <a:pt x="40781" y="22834"/>
                    <a:pt x="45004" y="27071"/>
                    <a:pt x="50343" y="29206"/>
                  </a:cubicBezTo>
                  <a:cubicBezTo>
                    <a:pt x="55526" y="31184"/>
                    <a:pt x="60896" y="32636"/>
                    <a:pt x="66371" y="33540"/>
                  </a:cubicBezTo>
                  <a:cubicBezTo>
                    <a:pt x="66886" y="33618"/>
                    <a:pt x="67386" y="33777"/>
                    <a:pt x="67852" y="34010"/>
                  </a:cubicBezTo>
                  <a:cubicBezTo>
                    <a:pt x="65674" y="34464"/>
                    <a:pt x="63490" y="34892"/>
                    <a:pt x="61318" y="35377"/>
                  </a:cubicBezTo>
                  <a:cubicBezTo>
                    <a:pt x="56917" y="36228"/>
                    <a:pt x="52637" y="37616"/>
                    <a:pt x="48576" y="39510"/>
                  </a:cubicBezTo>
                  <a:cubicBezTo>
                    <a:pt x="44057" y="41777"/>
                    <a:pt x="40535" y="45632"/>
                    <a:pt x="38690" y="50335"/>
                  </a:cubicBezTo>
                  <a:cubicBezTo>
                    <a:pt x="36673" y="55597"/>
                    <a:pt x="35204" y="61053"/>
                    <a:pt x="34307" y="66616"/>
                  </a:cubicBezTo>
                  <a:cubicBezTo>
                    <a:pt x="34242" y="67056"/>
                    <a:pt x="34103" y="67482"/>
                    <a:pt x="33896" y="67876"/>
                  </a:cubicBezTo>
                  <a:cubicBezTo>
                    <a:pt x="33669" y="66730"/>
                    <a:pt x="33449" y="65582"/>
                    <a:pt x="33210" y="64439"/>
                  </a:cubicBezTo>
                  <a:cubicBezTo>
                    <a:pt x="32352" y="59704"/>
                    <a:pt x="31059" y="55059"/>
                    <a:pt x="29350" y="50561"/>
                  </a:cubicBezTo>
                  <a:cubicBezTo>
                    <a:pt x="27216" y="45057"/>
                    <a:pt x="22862" y="40703"/>
                    <a:pt x="17355" y="38565"/>
                  </a:cubicBezTo>
                  <a:cubicBezTo>
                    <a:pt x="12157" y="36622"/>
                    <a:pt x="6784"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93" name="Google Shape;493;p15"/>
          <p:cNvSpPr txBox="1"/>
          <p:nvPr>
            <p:ph type="title"/>
          </p:nvPr>
        </p:nvSpPr>
        <p:spPr>
          <a:xfrm>
            <a:off x="720000" y="445025"/>
            <a:ext cx="7704000" cy="5727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3800"/>
              <a:buNone/>
              <a:defRPr/>
            </a:lvl1pPr>
            <a:lvl2pPr lvl="1" algn="ctr">
              <a:lnSpc>
                <a:spcPct val="100000"/>
              </a:lnSpc>
              <a:spcBef>
                <a:spcPts val="0"/>
              </a:spcBef>
              <a:spcAft>
                <a:spcPts val="0"/>
              </a:spcAft>
              <a:buSzPts val="3800"/>
              <a:buNone/>
              <a:defRPr/>
            </a:lvl2pPr>
            <a:lvl3pPr lvl="2" algn="ctr">
              <a:lnSpc>
                <a:spcPct val="100000"/>
              </a:lnSpc>
              <a:spcBef>
                <a:spcPts val="0"/>
              </a:spcBef>
              <a:spcAft>
                <a:spcPts val="0"/>
              </a:spcAft>
              <a:buSzPts val="3800"/>
              <a:buNone/>
              <a:defRPr/>
            </a:lvl3pPr>
            <a:lvl4pPr lvl="3" algn="ctr">
              <a:lnSpc>
                <a:spcPct val="100000"/>
              </a:lnSpc>
              <a:spcBef>
                <a:spcPts val="0"/>
              </a:spcBef>
              <a:spcAft>
                <a:spcPts val="0"/>
              </a:spcAft>
              <a:buSzPts val="3800"/>
              <a:buNone/>
              <a:defRPr/>
            </a:lvl4pPr>
            <a:lvl5pPr lvl="4" algn="ctr">
              <a:lnSpc>
                <a:spcPct val="100000"/>
              </a:lnSpc>
              <a:spcBef>
                <a:spcPts val="0"/>
              </a:spcBef>
              <a:spcAft>
                <a:spcPts val="0"/>
              </a:spcAft>
              <a:buSzPts val="3800"/>
              <a:buNone/>
              <a:defRPr/>
            </a:lvl5pPr>
            <a:lvl6pPr lvl="5" algn="ctr">
              <a:lnSpc>
                <a:spcPct val="100000"/>
              </a:lnSpc>
              <a:spcBef>
                <a:spcPts val="0"/>
              </a:spcBef>
              <a:spcAft>
                <a:spcPts val="0"/>
              </a:spcAft>
              <a:buSzPts val="3800"/>
              <a:buNone/>
              <a:defRPr/>
            </a:lvl6pPr>
            <a:lvl7pPr lvl="6" algn="ctr">
              <a:lnSpc>
                <a:spcPct val="100000"/>
              </a:lnSpc>
              <a:spcBef>
                <a:spcPts val="0"/>
              </a:spcBef>
              <a:spcAft>
                <a:spcPts val="0"/>
              </a:spcAft>
              <a:buSzPts val="3800"/>
              <a:buNone/>
              <a:defRPr/>
            </a:lvl7pPr>
            <a:lvl8pPr lvl="7" algn="ctr">
              <a:lnSpc>
                <a:spcPct val="100000"/>
              </a:lnSpc>
              <a:spcBef>
                <a:spcPts val="0"/>
              </a:spcBef>
              <a:spcAft>
                <a:spcPts val="0"/>
              </a:spcAft>
              <a:buSzPts val="3800"/>
              <a:buNone/>
              <a:defRPr/>
            </a:lvl8pPr>
            <a:lvl9pPr lvl="8" algn="ctr">
              <a:lnSpc>
                <a:spcPct val="100000"/>
              </a:lnSpc>
              <a:spcBef>
                <a:spcPts val="0"/>
              </a:spcBef>
              <a:spcAft>
                <a:spcPts val="0"/>
              </a:spcAft>
              <a:buSzPts val="3800"/>
              <a:buNone/>
              <a:defRPr/>
            </a:lvl9pPr>
          </a:lstStyle>
          <a:p/>
        </p:txBody>
      </p:sp>
      <p:sp>
        <p:nvSpPr>
          <p:cNvPr id="494" name="Google Shape;494;p15"/>
          <p:cNvSpPr txBox="1"/>
          <p:nvPr>
            <p:ph idx="1" type="body"/>
          </p:nvPr>
        </p:nvSpPr>
        <p:spPr>
          <a:xfrm>
            <a:off x="720000" y="1164175"/>
            <a:ext cx="3852000" cy="343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3"/>
              </a:buClr>
              <a:buSzPts val="1400"/>
              <a:buFont typeface="Darker Grotesque SemiBold"/>
              <a:buChar char="✦"/>
              <a:defRPr/>
            </a:lvl1pPr>
            <a:lvl2pPr indent="-317500" lvl="1" marL="914400" algn="l">
              <a:lnSpc>
                <a:spcPct val="115000"/>
              </a:lnSpc>
              <a:spcBef>
                <a:spcPts val="0"/>
              </a:spcBef>
              <a:spcAft>
                <a:spcPts val="0"/>
              </a:spcAft>
              <a:buSzPts val="1400"/>
              <a:buFont typeface="Darker Grotesque SemiBold"/>
              <a:buChar char="○"/>
              <a:defRPr/>
            </a:lvl2pPr>
            <a:lvl3pPr indent="-317500" lvl="2" marL="1371600" algn="l">
              <a:lnSpc>
                <a:spcPct val="115000"/>
              </a:lnSpc>
              <a:spcBef>
                <a:spcPts val="0"/>
              </a:spcBef>
              <a:spcAft>
                <a:spcPts val="0"/>
              </a:spcAft>
              <a:buSzPts val="1400"/>
              <a:buFont typeface="Darker Grotesque SemiBold"/>
              <a:buChar char="■"/>
              <a:defRPr/>
            </a:lvl3pPr>
            <a:lvl4pPr indent="-317500" lvl="3" marL="1828800" algn="l">
              <a:lnSpc>
                <a:spcPct val="115000"/>
              </a:lnSpc>
              <a:spcBef>
                <a:spcPts val="0"/>
              </a:spcBef>
              <a:spcAft>
                <a:spcPts val="0"/>
              </a:spcAft>
              <a:buSzPts val="1400"/>
              <a:buFont typeface="Darker Grotesque SemiBold"/>
              <a:buChar char="●"/>
              <a:defRPr/>
            </a:lvl4pPr>
            <a:lvl5pPr indent="-317500" lvl="4" marL="2286000" algn="l">
              <a:lnSpc>
                <a:spcPct val="115000"/>
              </a:lnSpc>
              <a:spcBef>
                <a:spcPts val="0"/>
              </a:spcBef>
              <a:spcAft>
                <a:spcPts val="0"/>
              </a:spcAft>
              <a:buSzPts val="1400"/>
              <a:buFont typeface="Darker Grotesque SemiBold"/>
              <a:buChar char="○"/>
              <a:defRPr/>
            </a:lvl5pPr>
            <a:lvl6pPr indent="-317500" lvl="5" marL="2743200" algn="l">
              <a:lnSpc>
                <a:spcPct val="115000"/>
              </a:lnSpc>
              <a:spcBef>
                <a:spcPts val="0"/>
              </a:spcBef>
              <a:spcAft>
                <a:spcPts val="0"/>
              </a:spcAft>
              <a:buSzPts val="1400"/>
              <a:buFont typeface="Darker Grotesque SemiBold"/>
              <a:buChar char="■"/>
              <a:defRPr/>
            </a:lvl6pPr>
            <a:lvl7pPr indent="-317500" lvl="6" marL="3200400" algn="l">
              <a:lnSpc>
                <a:spcPct val="115000"/>
              </a:lnSpc>
              <a:spcBef>
                <a:spcPts val="0"/>
              </a:spcBef>
              <a:spcAft>
                <a:spcPts val="0"/>
              </a:spcAft>
              <a:buSzPts val="1400"/>
              <a:buFont typeface="Darker Grotesque SemiBold"/>
              <a:buChar char="●"/>
              <a:defRPr/>
            </a:lvl7pPr>
            <a:lvl8pPr indent="-317500" lvl="7" marL="3657600" algn="l">
              <a:lnSpc>
                <a:spcPct val="115000"/>
              </a:lnSpc>
              <a:spcBef>
                <a:spcPts val="0"/>
              </a:spcBef>
              <a:spcAft>
                <a:spcPts val="0"/>
              </a:spcAft>
              <a:buSzPts val="1400"/>
              <a:buFont typeface="Darker Grotesque SemiBold"/>
              <a:buChar char="○"/>
              <a:defRPr/>
            </a:lvl8pPr>
            <a:lvl9pPr indent="-317500" lvl="8" marL="4114800" algn="l">
              <a:lnSpc>
                <a:spcPct val="115000"/>
              </a:lnSpc>
              <a:spcBef>
                <a:spcPts val="0"/>
              </a:spcBef>
              <a:spcAft>
                <a:spcPts val="0"/>
              </a:spcAft>
              <a:buSzPts val="1400"/>
              <a:buFont typeface="Darker Grotesque SemiBold"/>
              <a:buChar char="■"/>
              <a:defRPr/>
            </a:lvl9pPr>
          </a:lstStyle>
          <a:p/>
        </p:txBody>
      </p:sp>
      <p:sp>
        <p:nvSpPr>
          <p:cNvPr id="495" name="Google Shape;495;p15"/>
          <p:cNvSpPr txBox="1"/>
          <p:nvPr>
            <p:ph idx="2" type="body"/>
          </p:nvPr>
        </p:nvSpPr>
        <p:spPr>
          <a:xfrm>
            <a:off x="4572000" y="1164175"/>
            <a:ext cx="3852000" cy="343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3"/>
              </a:buClr>
              <a:buSzPts val="1400"/>
              <a:buFont typeface="Darker Grotesque SemiBold"/>
              <a:buChar char="✦"/>
              <a:defRPr/>
            </a:lvl1pPr>
            <a:lvl2pPr indent="-317500" lvl="1" marL="914400" algn="l">
              <a:lnSpc>
                <a:spcPct val="115000"/>
              </a:lnSpc>
              <a:spcBef>
                <a:spcPts val="0"/>
              </a:spcBef>
              <a:spcAft>
                <a:spcPts val="0"/>
              </a:spcAft>
              <a:buSzPts val="1400"/>
              <a:buFont typeface="Darker Grotesque SemiBold"/>
              <a:buChar char="○"/>
              <a:defRPr/>
            </a:lvl2pPr>
            <a:lvl3pPr indent="-317500" lvl="2" marL="1371600" algn="l">
              <a:lnSpc>
                <a:spcPct val="115000"/>
              </a:lnSpc>
              <a:spcBef>
                <a:spcPts val="0"/>
              </a:spcBef>
              <a:spcAft>
                <a:spcPts val="0"/>
              </a:spcAft>
              <a:buSzPts val="1400"/>
              <a:buFont typeface="Darker Grotesque SemiBold"/>
              <a:buChar char="■"/>
              <a:defRPr/>
            </a:lvl3pPr>
            <a:lvl4pPr indent="-317500" lvl="3" marL="1828800" algn="l">
              <a:lnSpc>
                <a:spcPct val="115000"/>
              </a:lnSpc>
              <a:spcBef>
                <a:spcPts val="0"/>
              </a:spcBef>
              <a:spcAft>
                <a:spcPts val="0"/>
              </a:spcAft>
              <a:buSzPts val="1400"/>
              <a:buFont typeface="Darker Grotesque SemiBold"/>
              <a:buChar char="●"/>
              <a:defRPr/>
            </a:lvl4pPr>
            <a:lvl5pPr indent="-317500" lvl="4" marL="2286000" algn="l">
              <a:lnSpc>
                <a:spcPct val="115000"/>
              </a:lnSpc>
              <a:spcBef>
                <a:spcPts val="0"/>
              </a:spcBef>
              <a:spcAft>
                <a:spcPts val="0"/>
              </a:spcAft>
              <a:buSzPts val="1400"/>
              <a:buFont typeface="Darker Grotesque SemiBold"/>
              <a:buChar char="○"/>
              <a:defRPr/>
            </a:lvl5pPr>
            <a:lvl6pPr indent="-317500" lvl="5" marL="2743200" algn="l">
              <a:lnSpc>
                <a:spcPct val="115000"/>
              </a:lnSpc>
              <a:spcBef>
                <a:spcPts val="0"/>
              </a:spcBef>
              <a:spcAft>
                <a:spcPts val="0"/>
              </a:spcAft>
              <a:buSzPts val="1400"/>
              <a:buFont typeface="Darker Grotesque SemiBold"/>
              <a:buChar char="■"/>
              <a:defRPr/>
            </a:lvl6pPr>
            <a:lvl7pPr indent="-317500" lvl="6" marL="3200400" algn="l">
              <a:lnSpc>
                <a:spcPct val="115000"/>
              </a:lnSpc>
              <a:spcBef>
                <a:spcPts val="0"/>
              </a:spcBef>
              <a:spcAft>
                <a:spcPts val="0"/>
              </a:spcAft>
              <a:buSzPts val="1400"/>
              <a:buFont typeface="Darker Grotesque SemiBold"/>
              <a:buChar char="●"/>
              <a:defRPr/>
            </a:lvl7pPr>
            <a:lvl8pPr indent="-317500" lvl="7" marL="3657600" algn="l">
              <a:lnSpc>
                <a:spcPct val="115000"/>
              </a:lnSpc>
              <a:spcBef>
                <a:spcPts val="0"/>
              </a:spcBef>
              <a:spcAft>
                <a:spcPts val="0"/>
              </a:spcAft>
              <a:buSzPts val="1400"/>
              <a:buFont typeface="Darker Grotesque SemiBold"/>
              <a:buChar char="○"/>
              <a:defRPr/>
            </a:lvl8pPr>
            <a:lvl9pPr indent="-317500" lvl="8" marL="4114800" algn="l">
              <a:lnSpc>
                <a:spcPct val="115000"/>
              </a:lnSpc>
              <a:spcBef>
                <a:spcPts val="0"/>
              </a:spcBef>
              <a:spcAft>
                <a:spcPts val="0"/>
              </a:spcAft>
              <a:buSzPts val="1400"/>
              <a:buFont typeface="Darker Grotesque SemiBold"/>
              <a:buChar char="■"/>
              <a:defRPr/>
            </a:lvl9pPr>
          </a:lstStyle>
          <a:p/>
        </p:txBody>
      </p:sp>
      <p:grpSp>
        <p:nvGrpSpPr>
          <p:cNvPr id="496" name="Google Shape;496;p15"/>
          <p:cNvGrpSpPr/>
          <p:nvPr/>
        </p:nvGrpSpPr>
        <p:grpSpPr>
          <a:xfrm>
            <a:off x="135137" y="156636"/>
            <a:ext cx="8873725" cy="4830227"/>
            <a:chOff x="153872" y="166907"/>
            <a:chExt cx="8873725" cy="4830227"/>
          </a:xfrm>
        </p:grpSpPr>
        <p:grpSp>
          <p:nvGrpSpPr>
            <p:cNvPr id="497" name="Google Shape;497;p15"/>
            <p:cNvGrpSpPr/>
            <p:nvPr/>
          </p:nvGrpSpPr>
          <p:grpSpPr>
            <a:xfrm>
              <a:off x="6250862" y="166907"/>
              <a:ext cx="2776735" cy="2046310"/>
              <a:chOff x="6250862" y="166907"/>
              <a:chExt cx="2776735" cy="2046310"/>
            </a:xfrm>
          </p:grpSpPr>
          <p:sp>
            <p:nvSpPr>
              <p:cNvPr id="498" name="Google Shape;498;p15"/>
              <p:cNvSpPr/>
              <p:nvPr/>
            </p:nvSpPr>
            <p:spPr>
              <a:xfrm>
                <a:off x="6538521" y="251138"/>
                <a:ext cx="2404041" cy="1674392"/>
              </a:xfrm>
              <a:custGeom>
                <a:rect b="b" l="l" r="r" t="t"/>
                <a:pathLst>
                  <a:path extrusionOk="0" h="60431" w="86765">
                    <a:moveTo>
                      <a:pt x="1" y="0"/>
                    </a:moveTo>
                    <a:lnTo>
                      <a:pt x="1" y="752"/>
                    </a:lnTo>
                    <a:lnTo>
                      <a:pt x="86012" y="752"/>
                    </a:lnTo>
                    <a:lnTo>
                      <a:pt x="86012" y="60430"/>
                    </a:lnTo>
                    <a:lnTo>
                      <a:pt x="86764" y="60430"/>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5"/>
              <p:cNvSpPr/>
              <p:nvPr/>
            </p:nvSpPr>
            <p:spPr>
              <a:xfrm>
                <a:off x="6250862" y="166907"/>
                <a:ext cx="2776735" cy="2046310"/>
              </a:xfrm>
              <a:custGeom>
                <a:rect b="b" l="l" r="r" t="t"/>
                <a:pathLst>
                  <a:path extrusionOk="0" h="73854" w="100216">
                    <a:moveTo>
                      <a:pt x="0" y="0"/>
                    </a:moveTo>
                    <a:lnTo>
                      <a:pt x="0" y="1114"/>
                    </a:lnTo>
                    <a:lnTo>
                      <a:pt x="89171" y="1114"/>
                    </a:lnTo>
                    <a:lnTo>
                      <a:pt x="89171" y="11015"/>
                    </a:lnTo>
                    <a:lnTo>
                      <a:pt x="99072" y="11015"/>
                    </a:lnTo>
                    <a:lnTo>
                      <a:pt x="99072" y="73853"/>
                    </a:lnTo>
                    <a:lnTo>
                      <a:pt x="100216" y="73853"/>
                    </a:lnTo>
                    <a:lnTo>
                      <a:pt x="100216" y="9902"/>
                    </a:lnTo>
                    <a:lnTo>
                      <a:pt x="90285" y="9902"/>
                    </a:lnTo>
                    <a:lnTo>
                      <a:pt x="902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5"/>
              <p:cNvSpPr/>
              <p:nvPr/>
            </p:nvSpPr>
            <p:spPr>
              <a:xfrm>
                <a:off x="8610654" y="441239"/>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5"/>
              <p:cNvSpPr/>
              <p:nvPr/>
            </p:nvSpPr>
            <p:spPr>
              <a:xfrm>
                <a:off x="8796600" y="315336"/>
                <a:ext cx="82568" cy="82568"/>
              </a:xfrm>
              <a:custGeom>
                <a:rect b="b" l="l" r="r" t="t"/>
                <a:pathLst>
                  <a:path extrusionOk="0" h="2980" w="2980">
                    <a:moveTo>
                      <a:pt x="1" y="0"/>
                    </a:moveTo>
                    <a:lnTo>
                      <a:pt x="1" y="2980"/>
                    </a:lnTo>
                    <a:lnTo>
                      <a:pt x="2980" y="2980"/>
                    </a:lnTo>
                    <a:lnTo>
                      <a:pt x="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 name="Google Shape;502;p15"/>
            <p:cNvGrpSpPr/>
            <p:nvPr/>
          </p:nvGrpSpPr>
          <p:grpSpPr>
            <a:xfrm>
              <a:off x="153872" y="187444"/>
              <a:ext cx="2775931" cy="2046310"/>
              <a:chOff x="153872" y="187444"/>
              <a:chExt cx="2775931" cy="2046310"/>
            </a:xfrm>
          </p:grpSpPr>
          <p:sp>
            <p:nvSpPr>
              <p:cNvPr id="503" name="Google Shape;503;p15"/>
              <p:cNvSpPr/>
              <p:nvPr/>
            </p:nvSpPr>
            <p:spPr>
              <a:xfrm>
                <a:off x="238102" y="271675"/>
                <a:ext cx="2404014" cy="1674392"/>
              </a:xfrm>
              <a:custGeom>
                <a:rect b="b" l="l" r="r" t="t"/>
                <a:pathLst>
                  <a:path extrusionOk="0" h="60431" w="86764">
                    <a:moveTo>
                      <a:pt x="0" y="0"/>
                    </a:moveTo>
                    <a:lnTo>
                      <a:pt x="0" y="60430"/>
                    </a:lnTo>
                    <a:lnTo>
                      <a:pt x="753" y="60430"/>
                    </a:lnTo>
                    <a:lnTo>
                      <a:pt x="753" y="752"/>
                    </a:lnTo>
                    <a:lnTo>
                      <a:pt x="86764" y="752"/>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5"/>
              <p:cNvSpPr/>
              <p:nvPr/>
            </p:nvSpPr>
            <p:spPr>
              <a:xfrm>
                <a:off x="153872" y="187444"/>
                <a:ext cx="2775931" cy="2046310"/>
              </a:xfrm>
              <a:custGeom>
                <a:rect b="b" l="l" r="r" t="t"/>
                <a:pathLst>
                  <a:path extrusionOk="0" h="73854" w="100187">
                    <a:moveTo>
                      <a:pt x="9902" y="0"/>
                    </a:moveTo>
                    <a:lnTo>
                      <a:pt x="9902" y="9902"/>
                    </a:lnTo>
                    <a:lnTo>
                      <a:pt x="1" y="9902"/>
                    </a:lnTo>
                    <a:lnTo>
                      <a:pt x="1" y="73853"/>
                    </a:lnTo>
                    <a:lnTo>
                      <a:pt x="1114" y="73853"/>
                    </a:lnTo>
                    <a:lnTo>
                      <a:pt x="1114" y="11015"/>
                    </a:lnTo>
                    <a:lnTo>
                      <a:pt x="11046" y="11015"/>
                    </a:lnTo>
                    <a:lnTo>
                      <a:pt x="11046" y="1114"/>
                    </a:lnTo>
                    <a:lnTo>
                      <a:pt x="100186" y="1114"/>
                    </a:lnTo>
                    <a:lnTo>
                      <a:pt x="1001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5"/>
              <p:cNvSpPr/>
              <p:nvPr/>
            </p:nvSpPr>
            <p:spPr>
              <a:xfrm>
                <a:off x="429063" y="461776"/>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5"/>
              <p:cNvSpPr/>
              <p:nvPr/>
            </p:nvSpPr>
            <p:spPr>
              <a:xfrm>
                <a:off x="301470" y="335042"/>
                <a:ext cx="83427" cy="83400"/>
              </a:xfrm>
              <a:custGeom>
                <a:rect b="b" l="l" r="r" t="t"/>
                <a:pathLst>
                  <a:path extrusionOk="0" h="3010" w="3011">
                    <a:moveTo>
                      <a:pt x="1" y="0"/>
                    </a:moveTo>
                    <a:lnTo>
                      <a:pt x="1" y="3010"/>
                    </a:lnTo>
                    <a:lnTo>
                      <a:pt x="3010" y="3010"/>
                    </a:lnTo>
                    <a:lnTo>
                      <a:pt x="30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 name="Google Shape;507;p15"/>
            <p:cNvGrpSpPr/>
            <p:nvPr/>
          </p:nvGrpSpPr>
          <p:grpSpPr>
            <a:xfrm>
              <a:off x="6250862" y="2930287"/>
              <a:ext cx="2776735" cy="2046310"/>
              <a:chOff x="6250862" y="2930287"/>
              <a:chExt cx="2776735" cy="2046310"/>
            </a:xfrm>
          </p:grpSpPr>
          <p:sp>
            <p:nvSpPr>
              <p:cNvPr id="508" name="Google Shape;508;p15"/>
              <p:cNvSpPr/>
              <p:nvPr/>
            </p:nvSpPr>
            <p:spPr>
              <a:xfrm>
                <a:off x="6538521" y="3217974"/>
                <a:ext cx="2404041" cy="1674392"/>
              </a:xfrm>
              <a:custGeom>
                <a:rect b="b" l="l" r="r" t="t"/>
                <a:pathLst>
                  <a:path extrusionOk="0" h="60431" w="86765">
                    <a:moveTo>
                      <a:pt x="86012" y="0"/>
                    </a:moveTo>
                    <a:lnTo>
                      <a:pt x="86012" y="59678"/>
                    </a:lnTo>
                    <a:lnTo>
                      <a:pt x="1" y="59678"/>
                    </a:lnTo>
                    <a:lnTo>
                      <a:pt x="1" y="60431"/>
                    </a:lnTo>
                    <a:lnTo>
                      <a:pt x="86764" y="60431"/>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5"/>
              <p:cNvSpPr/>
              <p:nvPr/>
            </p:nvSpPr>
            <p:spPr>
              <a:xfrm>
                <a:off x="6250862" y="2930287"/>
                <a:ext cx="2776735" cy="2046310"/>
              </a:xfrm>
              <a:custGeom>
                <a:rect b="b" l="l" r="r" t="t"/>
                <a:pathLst>
                  <a:path extrusionOk="0" h="73854" w="100216">
                    <a:moveTo>
                      <a:pt x="99072" y="1"/>
                    </a:moveTo>
                    <a:lnTo>
                      <a:pt x="99072" y="62808"/>
                    </a:lnTo>
                    <a:lnTo>
                      <a:pt x="89171" y="62808"/>
                    </a:lnTo>
                    <a:lnTo>
                      <a:pt x="89171" y="72740"/>
                    </a:lnTo>
                    <a:lnTo>
                      <a:pt x="0" y="72740"/>
                    </a:lnTo>
                    <a:lnTo>
                      <a:pt x="0" y="73853"/>
                    </a:lnTo>
                    <a:lnTo>
                      <a:pt x="90285" y="73853"/>
                    </a:lnTo>
                    <a:lnTo>
                      <a:pt x="90285" y="63952"/>
                    </a:lnTo>
                    <a:lnTo>
                      <a:pt x="100216" y="63952"/>
                    </a:lnTo>
                    <a:lnTo>
                      <a:pt x="1002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5"/>
              <p:cNvSpPr/>
              <p:nvPr/>
            </p:nvSpPr>
            <p:spPr>
              <a:xfrm>
                <a:off x="8610654" y="4559626"/>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5"/>
              <p:cNvSpPr/>
              <p:nvPr/>
            </p:nvSpPr>
            <p:spPr>
              <a:xfrm>
                <a:off x="8796600" y="4745571"/>
                <a:ext cx="82568" cy="82596"/>
              </a:xfrm>
              <a:custGeom>
                <a:rect b="b" l="l" r="r" t="t"/>
                <a:pathLst>
                  <a:path extrusionOk="0" h="2981" w="2980">
                    <a:moveTo>
                      <a:pt x="1" y="1"/>
                    </a:moveTo>
                    <a:lnTo>
                      <a:pt x="1" y="2980"/>
                    </a:lnTo>
                    <a:lnTo>
                      <a:pt x="2980" y="2980"/>
                    </a:lnTo>
                    <a:lnTo>
                      <a:pt x="29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15"/>
            <p:cNvGrpSpPr/>
            <p:nvPr/>
          </p:nvGrpSpPr>
          <p:grpSpPr>
            <a:xfrm>
              <a:off x="153872" y="2950824"/>
              <a:ext cx="2775931" cy="2046310"/>
              <a:chOff x="153872" y="2950824"/>
              <a:chExt cx="2775931" cy="2046310"/>
            </a:xfrm>
          </p:grpSpPr>
          <p:sp>
            <p:nvSpPr>
              <p:cNvPr id="513" name="Google Shape;513;p15"/>
              <p:cNvSpPr/>
              <p:nvPr/>
            </p:nvSpPr>
            <p:spPr>
              <a:xfrm>
                <a:off x="238102" y="3238511"/>
                <a:ext cx="2404014" cy="1674392"/>
              </a:xfrm>
              <a:custGeom>
                <a:rect b="b" l="l" r="r" t="t"/>
                <a:pathLst>
                  <a:path extrusionOk="0" h="60431" w="86764">
                    <a:moveTo>
                      <a:pt x="0" y="0"/>
                    </a:moveTo>
                    <a:lnTo>
                      <a:pt x="0" y="60431"/>
                    </a:lnTo>
                    <a:lnTo>
                      <a:pt x="86764" y="60431"/>
                    </a:lnTo>
                    <a:lnTo>
                      <a:pt x="86764" y="59678"/>
                    </a:lnTo>
                    <a:lnTo>
                      <a:pt x="753" y="59678"/>
                    </a:lnTo>
                    <a:lnTo>
                      <a:pt x="7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5"/>
              <p:cNvSpPr/>
              <p:nvPr/>
            </p:nvSpPr>
            <p:spPr>
              <a:xfrm>
                <a:off x="153872" y="2950824"/>
                <a:ext cx="2775931" cy="2046310"/>
              </a:xfrm>
              <a:custGeom>
                <a:rect b="b" l="l" r="r" t="t"/>
                <a:pathLst>
                  <a:path extrusionOk="0" h="73854" w="100187">
                    <a:moveTo>
                      <a:pt x="1" y="1"/>
                    </a:moveTo>
                    <a:lnTo>
                      <a:pt x="1" y="63952"/>
                    </a:lnTo>
                    <a:lnTo>
                      <a:pt x="9902" y="63952"/>
                    </a:lnTo>
                    <a:lnTo>
                      <a:pt x="9902" y="73853"/>
                    </a:lnTo>
                    <a:lnTo>
                      <a:pt x="100186" y="73853"/>
                    </a:lnTo>
                    <a:lnTo>
                      <a:pt x="100186" y="72740"/>
                    </a:lnTo>
                    <a:lnTo>
                      <a:pt x="11046" y="72740"/>
                    </a:lnTo>
                    <a:lnTo>
                      <a:pt x="11046" y="62808"/>
                    </a:lnTo>
                    <a:lnTo>
                      <a:pt x="1114" y="62808"/>
                    </a:lnTo>
                    <a:lnTo>
                      <a:pt x="11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5"/>
              <p:cNvSpPr/>
              <p:nvPr/>
            </p:nvSpPr>
            <p:spPr>
              <a:xfrm>
                <a:off x="429063" y="4580164"/>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5"/>
              <p:cNvSpPr/>
              <p:nvPr/>
            </p:nvSpPr>
            <p:spPr>
              <a:xfrm>
                <a:off x="301470" y="4766109"/>
                <a:ext cx="83427" cy="82596"/>
              </a:xfrm>
              <a:custGeom>
                <a:rect b="b" l="l" r="r" t="t"/>
                <a:pathLst>
                  <a:path extrusionOk="0" h="2981" w="3011">
                    <a:moveTo>
                      <a:pt x="1" y="1"/>
                    </a:moveTo>
                    <a:lnTo>
                      <a:pt x="1" y="2980"/>
                    </a:lnTo>
                    <a:lnTo>
                      <a:pt x="3010" y="2980"/>
                    </a:lnTo>
                    <a:lnTo>
                      <a:pt x="30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7" name="Google Shape;517;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518" name="Shape 518"/>
        <p:cNvGrpSpPr/>
        <p:nvPr/>
      </p:nvGrpSpPr>
      <p:grpSpPr>
        <a:xfrm>
          <a:off x="0" y="0"/>
          <a:ext cx="0" cy="0"/>
          <a:chOff x="0" y="0"/>
          <a:chExt cx="0" cy="0"/>
        </a:xfrm>
      </p:grpSpPr>
      <p:pic>
        <p:nvPicPr>
          <p:cNvPr id="519" name="Google Shape;519;p16"/>
          <p:cNvPicPr preferRelativeResize="0"/>
          <p:nvPr/>
        </p:nvPicPr>
        <p:blipFill rotWithShape="1">
          <a:blip r:embed="rId2">
            <a:alphaModFix/>
          </a:blip>
          <a:srcRect b="0" l="0" r="0" t="0"/>
          <a:stretch/>
        </p:blipFill>
        <p:spPr>
          <a:xfrm>
            <a:off x="0" y="672"/>
            <a:ext cx="9143998" cy="5142154"/>
          </a:xfrm>
          <a:prstGeom prst="rect">
            <a:avLst/>
          </a:prstGeom>
          <a:noFill/>
          <a:ln>
            <a:noFill/>
          </a:ln>
        </p:spPr>
      </p:pic>
      <p:grpSp>
        <p:nvGrpSpPr>
          <p:cNvPr id="520" name="Google Shape;520;p16"/>
          <p:cNvGrpSpPr/>
          <p:nvPr/>
        </p:nvGrpSpPr>
        <p:grpSpPr>
          <a:xfrm flipH="1">
            <a:off x="-5149" y="3266708"/>
            <a:ext cx="9149687" cy="1885868"/>
            <a:chOff x="1639250" y="4518105"/>
            <a:chExt cx="9164350" cy="1890026"/>
          </a:xfrm>
        </p:grpSpPr>
        <p:sp>
          <p:nvSpPr>
            <p:cNvPr id="521" name="Google Shape;521;p16"/>
            <p:cNvSpPr/>
            <p:nvPr/>
          </p:nvSpPr>
          <p:spPr>
            <a:xfrm>
              <a:off x="7018121" y="4518105"/>
              <a:ext cx="3785479" cy="1890026"/>
            </a:xfrm>
            <a:custGeom>
              <a:rect b="b" l="l" r="r" t="t"/>
              <a:pathLst>
                <a:path extrusionOk="0" h="1890026" w="3785479">
                  <a:moveTo>
                    <a:pt x="2869691" y="502915"/>
                  </a:moveTo>
                  <a:cubicBezTo>
                    <a:pt x="2546881" y="530785"/>
                    <a:pt x="2307807" y="814821"/>
                    <a:pt x="2335704" y="1137326"/>
                  </a:cubicBezTo>
                  <a:cubicBezTo>
                    <a:pt x="2336265" y="1143818"/>
                    <a:pt x="2336935" y="1150301"/>
                    <a:pt x="2337713" y="1156771"/>
                  </a:cubicBezTo>
                  <a:cubicBezTo>
                    <a:pt x="2225160" y="1182986"/>
                    <a:pt x="2117150" y="1225828"/>
                    <a:pt x="2017250" y="1283885"/>
                  </a:cubicBezTo>
                  <a:cubicBezTo>
                    <a:pt x="1759154" y="1023834"/>
                    <a:pt x="1338913" y="1022051"/>
                    <a:pt x="1078616" y="1279904"/>
                  </a:cubicBezTo>
                  <a:cubicBezTo>
                    <a:pt x="1061292" y="1297066"/>
                    <a:pt x="1044927" y="1315168"/>
                    <a:pt x="1029598" y="1334130"/>
                  </a:cubicBezTo>
                  <a:cubicBezTo>
                    <a:pt x="599490" y="1262132"/>
                    <a:pt x="175377" y="1491157"/>
                    <a:pt x="60" y="1890093"/>
                  </a:cubicBezTo>
                  <a:lnTo>
                    <a:pt x="3785540" y="1890093"/>
                  </a:lnTo>
                  <a:lnTo>
                    <a:pt x="3785540" y="66"/>
                  </a:lnTo>
                  <a:cubicBezTo>
                    <a:pt x="3417674" y="12958"/>
                    <a:pt x="3077784" y="199575"/>
                    <a:pt x="2869691" y="50291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2" name="Google Shape;522;p16"/>
            <p:cNvSpPr/>
            <p:nvPr/>
          </p:nvSpPr>
          <p:spPr>
            <a:xfrm>
              <a:off x="1639250" y="4979536"/>
              <a:ext cx="3568832" cy="1428594"/>
            </a:xfrm>
            <a:custGeom>
              <a:rect b="b" l="l" r="r" t="t"/>
              <a:pathLst>
                <a:path extrusionOk="0" h="1428594" w="3568832">
                  <a:moveTo>
                    <a:pt x="2616086" y="513624"/>
                  </a:moveTo>
                  <a:cubicBezTo>
                    <a:pt x="2246569" y="513591"/>
                    <a:pt x="1910285" y="726808"/>
                    <a:pt x="1752990" y="1060860"/>
                  </a:cubicBezTo>
                  <a:cubicBezTo>
                    <a:pt x="1739329" y="1060278"/>
                    <a:pt x="1725637" y="1059819"/>
                    <a:pt x="1711835" y="1059819"/>
                  </a:cubicBezTo>
                  <a:cubicBezTo>
                    <a:pt x="1656168" y="1059889"/>
                    <a:pt x="1600613" y="1064803"/>
                    <a:pt x="1545800" y="1074506"/>
                  </a:cubicBezTo>
                  <a:cubicBezTo>
                    <a:pt x="1417203" y="688976"/>
                    <a:pt x="1058042" y="427332"/>
                    <a:pt x="651308" y="422882"/>
                  </a:cubicBezTo>
                  <a:cubicBezTo>
                    <a:pt x="504108" y="196009"/>
                    <a:pt x="267359" y="42303"/>
                    <a:pt x="60" y="66"/>
                  </a:cubicBezTo>
                  <a:lnTo>
                    <a:pt x="60" y="1428661"/>
                  </a:lnTo>
                  <a:lnTo>
                    <a:pt x="3568893" y="1428661"/>
                  </a:lnTo>
                  <a:cubicBezTo>
                    <a:pt x="3548634" y="917579"/>
                    <a:pt x="3128052" y="513669"/>
                    <a:pt x="2616086" y="51362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23" name="Google Shape;523;p16"/>
          <p:cNvGrpSpPr/>
          <p:nvPr/>
        </p:nvGrpSpPr>
        <p:grpSpPr>
          <a:xfrm flipH="1">
            <a:off x="857991" y="276859"/>
            <a:ext cx="7600820" cy="4564799"/>
            <a:chOff x="2292452" y="895709"/>
            <a:chExt cx="7600820" cy="4564799"/>
          </a:xfrm>
        </p:grpSpPr>
        <p:sp>
          <p:nvSpPr>
            <p:cNvPr id="524" name="Google Shape;524;p16"/>
            <p:cNvSpPr/>
            <p:nvPr/>
          </p:nvSpPr>
          <p:spPr>
            <a:xfrm>
              <a:off x="3847436" y="1011102"/>
              <a:ext cx="67792" cy="67809"/>
            </a:xfrm>
            <a:custGeom>
              <a:rect b="b" l="l" r="r" t="t"/>
              <a:pathLst>
                <a:path extrusionOk="0" h="67809" w="67792">
                  <a:moveTo>
                    <a:pt x="70" y="33853"/>
                  </a:moveTo>
                  <a:cubicBezTo>
                    <a:pt x="2059" y="33444"/>
                    <a:pt x="4053" y="33057"/>
                    <a:pt x="6036" y="32623"/>
                  </a:cubicBezTo>
                  <a:cubicBezTo>
                    <a:pt x="10623" y="31764"/>
                    <a:pt x="15085" y="30340"/>
                    <a:pt x="19321" y="28386"/>
                  </a:cubicBezTo>
                  <a:cubicBezTo>
                    <a:pt x="23899" y="26098"/>
                    <a:pt x="27458" y="22185"/>
                    <a:pt x="29300" y="17413"/>
                  </a:cubicBezTo>
                  <a:cubicBezTo>
                    <a:pt x="31251" y="12289"/>
                    <a:pt x="32683" y="6982"/>
                    <a:pt x="33575" y="1573"/>
                  </a:cubicBezTo>
                  <a:cubicBezTo>
                    <a:pt x="33653" y="1048"/>
                    <a:pt x="33816" y="539"/>
                    <a:pt x="34057" y="66"/>
                  </a:cubicBezTo>
                  <a:cubicBezTo>
                    <a:pt x="34386" y="1701"/>
                    <a:pt x="34700" y="3338"/>
                    <a:pt x="35047" y="4968"/>
                  </a:cubicBezTo>
                  <a:cubicBezTo>
                    <a:pt x="35864" y="9245"/>
                    <a:pt x="37076" y="13437"/>
                    <a:pt x="38665" y="17492"/>
                  </a:cubicBezTo>
                  <a:cubicBezTo>
                    <a:pt x="40780" y="22834"/>
                    <a:pt x="45003" y="27070"/>
                    <a:pt x="50342" y="29206"/>
                  </a:cubicBezTo>
                  <a:cubicBezTo>
                    <a:pt x="55525" y="31184"/>
                    <a:pt x="60896" y="32636"/>
                    <a:pt x="66371" y="33540"/>
                  </a:cubicBezTo>
                  <a:cubicBezTo>
                    <a:pt x="66886" y="33617"/>
                    <a:pt x="67387" y="33776"/>
                    <a:pt x="67853" y="34010"/>
                  </a:cubicBezTo>
                  <a:cubicBezTo>
                    <a:pt x="65674" y="34464"/>
                    <a:pt x="63490" y="34892"/>
                    <a:pt x="61318" y="35377"/>
                  </a:cubicBezTo>
                  <a:cubicBezTo>
                    <a:pt x="56917" y="36228"/>
                    <a:pt x="52637" y="37616"/>
                    <a:pt x="48575" y="39510"/>
                  </a:cubicBezTo>
                  <a:cubicBezTo>
                    <a:pt x="44056" y="41777"/>
                    <a:pt x="40536" y="45632"/>
                    <a:pt x="38690" y="50335"/>
                  </a:cubicBezTo>
                  <a:cubicBezTo>
                    <a:pt x="36673" y="55597"/>
                    <a:pt x="35204" y="61053"/>
                    <a:pt x="34307" y="66616"/>
                  </a:cubicBezTo>
                  <a:cubicBezTo>
                    <a:pt x="34241" y="67056"/>
                    <a:pt x="34102" y="67482"/>
                    <a:pt x="33896" y="67876"/>
                  </a:cubicBezTo>
                  <a:cubicBezTo>
                    <a:pt x="33667" y="66730"/>
                    <a:pt x="33448" y="65582"/>
                    <a:pt x="33210" y="64438"/>
                  </a:cubicBezTo>
                  <a:cubicBezTo>
                    <a:pt x="32351" y="59704"/>
                    <a:pt x="31059" y="55059"/>
                    <a:pt x="29349" y="50561"/>
                  </a:cubicBezTo>
                  <a:cubicBezTo>
                    <a:pt x="27215" y="45056"/>
                    <a:pt x="22862" y="40702"/>
                    <a:pt x="17354" y="38564"/>
                  </a:cubicBezTo>
                  <a:cubicBezTo>
                    <a:pt x="12157" y="36622"/>
                    <a:pt x="6784" y="35187"/>
                    <a:pt x="1310"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5" name="Google Shape;525;p16"/>
            <p:cNvSpPr/>
            <p:nvPr/>
          </p:nvSpPr>
          <p:spPr>
            <a:xfrm>
              <a:off x="2292452" y="1824636"/>
              <a:ext cx="67792" cy="67808"/>
            </a:xfrm>
            <a:custGeom>
              <a:rect b="b" l="l" r="r" t="t"/>
              <a:pathLst>
                <a:path extrusionOk="0" h="67808" w="67792">
                  <a:moveTo>
                    <a:pt x="70" y="33852"/>
                  </a:moveTo>
                  <a:cubicBezTo>
                    <a:pt x="2059" y="33443"/>
                    <a:pt x="4053" y="33056"/>
                    <a:pt x="6036" y="32622"/>
                  </a:cubicBezTo>
                  <a:cubicBezTo>
                    <a:pt x="10623" y="31763"/>
                    <a:pt x="15085" y="30340"/>
                    <a:pt x="19321" y="28386"/>
                  </a:cubicBezTo>
                  <a:cubicBezTo>
                    <a:pt x="23900" y="26098"/>
                    <a:pt x="27459" y="22184"/>
                    <a:pt x="29300" y="17412"/>
                  </a:cubicBezTo>
                  <a:cubicBezTo>
                    <a:pt x="31251" y="12288"/>
                    <a:pt x="32683" y="6981"/>
                    <a:pt x="33575" y="1572"/>
                  </a:cubicBezTo>
                  <a:cubicBezTo>
                    <a:pt x="33653" y="1047"/>
                    <a:pt x="33816" y="539"/>
                    <a:pt x="34057" y="66"/>
                  </a:cubicBezTo>
                  <a:cubicBezTo>
                    <a:pt x="34386" y="1700"/>
                    <a:pt x="34700" y="3337"/>
                    <a:pt x="35047" y="4967"/>
                  </a:cubicBezTo>
                  <a:cubicBezTo>
                    <a:pt x="35864" y="9244"/>
                    <a:pt x="37076" y="13437"/>
                    <a:pt x="38665" y="17492"/>
                  </a:cubicBezTo>
                  <a:cubicBezTo>
                    <a:pt x="40781" y="22833"/>
                    <a:pt x="45004" y="27070"/>
                    <a:pt x="50342" y="29205"/>
                  </a:cubicBezTo>
                  <a:cubicBezTo>
                    <a:pt x="55525" y="31184"/>
                    <a:pt x="60896" y="32636"/>
                    <a:pt x="66371" y="33540"/>
                  </a:cubicBezTo>
                  <a:cubicBezTo>
                    <a:pt x="66886" y="33617"/>
                    <a:pt x="67387" y="33776"/>
                    <a:pt x="67853" y="34010"/>
                  </a:cubicBezTo>
                  <a:cubicBezTo>
                    <a:pt x="65674" y="34464"/>
                    <a:pt x="63489" y="34891"/>
                    <a:pt x="61318" y="35376"/>
                  </a:cubicBezTo>
                  <a:cubicBezTo>
                    <a:pt x="56917" y="36227"/>
                    <a:pt x="52637" y="37616"/>
                    <a:pt x="48575" y="39510"/>
                  </a:cubicBezTo>
                  <a:cubicBezTo>
                    <a:pt x="44056" y="41776"/>
                    <a:pt x="40535" y="45632"/>
                    <a:pt x="38690" y="50335"/>
                  </a:cubicBezTo>
                  <a:cubicBezTo>
                    <a:pt x="36673" y="55597"/>
                    <a:pt x="35204" y="61052"/>
                    <a:pt x="34307" y="66615"/>
                  </a:cubicBezTo>
                  <a:cubicBezTo>
                    <a:pt x="34241" y="67055"/>
                    <a:pt x="34102" y="67481"/>
                    <a:pt x="33896" y="67875"/>
                  </a:cubicBezTo>
                  <a:cubicBezTo>
                    <a:pt x="33667" y="66730"/>
                    <a:pt x="33447" y="65581"/>
                    <a:pt x="33211" y="64437"/>
                  </a:cubicBezTo>
                  <a:cubicBezTo>
                    <a:pt x="32351" y="59703"/>
                    <a:pt x="31059" y="55058"/>
                    <a:pt x="29349" y="50560"/>
                  </a:cubicBezTo>
                  <a:cubicBezTo>
                    <a:pt x="27215" y="45055"/>
                    <a:pt x="22862" y="40701"/>
                    <a:pt x="17354" y="38563"/>
                  </a:cubicBezTo>
                  <a:cubicBezTo>
                    <a:pt x="12157" y="36622"/>
                    <a:pt x="6784" y="35187"/>
                    <a:pt x="1310"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 name="Google Shape;526;p16"/>
            <p:cNvSpPr/>
            <p:nvPr/>
          </p:nvSpPr>
          <p:spPr>
            <a:xfrm>
              <a:off x="9825479" y="3393258"/>
              <a:ext cx="67793" cy="67807"/>
            </a:xfrm>
            <a:custGeom>
              <a:rect b="b" l="l" r="r" t="t"/>
              <a:pathLst>
                <a:path extrusionOk="0" h="67807" w="67793">
                  <a:moveTo>
                    <a:pt x="71" y="33852"/>
                  </a:moveTo>
                  <a:cubicBezTo>
                    <a:pt x="2060" y="33443"/>
                    <a:pt x="4053" y="33056"/>
                    <a:pt x="6037" y="32621"/>
                  </a:cubicBezTo>
                  <a:cubicBezTo>
                    <a:pt x="10623" y="31763"/>
                    <a:pt x="15085" y="30340"/>
                    <a:pt x="19321" y="28385"/>
                  </a:cubicBezTo>
                  <a:cubicBezTo>
                    <a:pt x="23900" y="26098"/>
                    <a:pt x="27459" y="22185"/>
                    <a:pt x="29300" y="17412"/>
                  </a:cubicBezTo>
                  <a:cubicBezTo>
                    <a:pt x="31252" y="12288"/>
                    <a:pt x="32684" y="6981"/>
                    <a:pt x="33575" y="1571"/>
                  </a:cubicBezTo>
                  <a:cubicBezTo>
                    <a:pt x="33654" y="1047"/>
                    <a:pt x="33818" y="539"/>
                    <a:pt x="34059" y="66"/>
                  </a:cubicBezTo>
                  <a:cubicBezTo>
                    <a:pt x="34387" y="1700"/>
                    <a:pt x="34701" y="3337"/>
                    <a:pt x="35047" y="4966"/>
                  </a:cubicBezTo>
                  <a:cubicBezTo>
                    <a:pt x="35865" y="9244"/>
                    <a:pt x="37076" y="13436"/>
                    <a:pt x="38666" y="17491"/>
                  </a:cubicBezTo>
                  <a:cubicBezTo>
                    <a:pt x="40781" y="22833"/>
                    <a:pt x="45005" y="27069"/>
                    <a:pt x="50342" y="29204"/>
                  </a:cubicBezTo>
                  <a:cubicBezTo>
                    <a:pt x="55526" y="31183"/>
                    <a:pt x="60896" y="32635"/>
                    <a:pt x="66372" y="33539"/>
                  </a:cubicBezTo>
                  <a:cubicBezTo>
                    <a:pt x="66888" y="33617"/>
                    <a:pt x="67387" y="33775"/>
                    <a:pt x="67854" y="34009"/>
                  </a:cubicBezTo>
                  <a:cubicBezTo>
                    <a:pt x="65675" y="34464"/>
                    <a:pt x="63491" y="34891"/>
                    <a:pt x="61319" y="35377"/>
                  </a:cubicBezTo>
                  <a:cubicBezTo>
                    <a:pt x="56918" y="36227"/>
                    <a:pt x="52638" y="37616"/>
                    <a:pt x="48576" y="39510"/>
                  </a:cubicBezTo>
                  <a:cubicBezTo>
                    <a:pt x="44057" y="41776"/>
                    <a:pt x="40536" y="45631"/>
                    <a:pt x="38690" y="50334"/>
                  </a:cubicBezTo>
                  <a:cubicBezTo>
                    <a:pt x="36672" y="55596"/>
                    <a:pt x="35203" y="61051"/>
                    <a:pt x="34305" y="66614"/>
                  </a:cubicBezTo>
                  <a:cubicBezTo>
                    <a:pt x="34241" y="67054"/>
                    <a:pt x="34102" y="67481"/>
                    <a:pt x="33894" y="67874"/>
                  </a:cubicBezTo>
                  <a:cubicBezTo>
                    <a:pt x="33669" y="66729"/>
                    <a:pt x="33449" y="65582"/>
                    <a:pt x="33211" y="64437"/>
                  </a:cubicBezTo>
                  <a:cubicBezTo>
                    <a:pt x="32352" y="59702"/>
                    <a:pt x="31060" y="55057"/>
                    <a:pt x="29350" y="50559"/>
                  </a:cubicBezTo>
                  <a:cubicBezTo>
                    <a:pt x="27216" y="45055"/>
                    <a:pt x="22863" y="40701"/>
                    <a:pt x="17355" y="38563"/>
                  </a:cubicBezTo>
                  <a:cubicBezTo>
                    <a:pt x="12158" y="36621"/>
                    <a:pt x="6785" y="35186"/>
                    <a:pt x="1311"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7" name="Google Shape;527;p16"/>
            <p:cNvSpPr/>
            <p:nvPr/>
          </p:nvSpPr>
          <p:spPr>
            <a:xfrm>
              <a:off x="8510110" y="895709"/>
              <a:ext cx="67794" cy="67808"/>
            </a:xfrm>
            <a:custGeom>
              <a:rect b="b" l="l" r="r" t="t"/>
              <a:pathLst>
                <a:path extrusionOk="0" h="67808" w="67794">
                  <a:moveTo>
                    <a:pt x="70" y="33852"/>
                  </a:moveTo>
                  <a:cubicBezTo>
                    <a:pt x="2060" y="33443"/>
                    <a:pt x="4053" y="33056"/>
                    <a:pt x="6037" y="32622"/>
                  </a:cubicBezTo>
                  <a:cubicBezTo>
                    <a:pt x="10623" y="31762"/>
                    <a:pt x="15086" y="30339"/>
                    <a:pt x="19321" y="28384"/>
                  </a:cubicBezTo>
                  <a:cubicBezTo>
                    <a:pt x="23900" y="26097"/>
                    <a:pt x="27459" y="22184"/>
                    <a:pt x="29300" y="17412"/>
                  </a:cubicBezTo>
                  <a:cubicBezTo>
                    <a:pt x="31252" y="12288"/>
                    <a:pt x="32684" y="6981"/>
                    <a:pt x="33575" y="1572"/>
                  </a:cubicBezTo>
                  <a:cubicBezTo>
                    <a:pt x="33654" y="1047"/>
                    <a:pt x="33817" y="539"/>
                    <a:pt x="34059" y="66"/>
                  </a:cubicBezTo>
                  <a:cubicBezTo>
                    <a:pt x="34387" y="1700"/>
                    <a:pt x="34701" y="3337"/>
                    <a:pt x="35047" y="4966"/>
                  </a:cubicBezTo>
                  <a:cubicBezTo>
                    <a:pt x="35864" y="9244"/>
                    <a:pt x="37076" y="13436"/>
                    <a:pt x="38666" y="17490"/>
                  </a:cubicBezTo>
                  <a:cubicBezTo>
                    <a:pt x="40781" y="22833"/>
                    <a:pt x="45005" y="27069"/>
                    <a:pt x="50343" y="29205"/>
                  </a:cubicBezTo>
                  <a:cubicBezTo>
                    <a:pt x="55527" y="31183"/>
                    <a:pt x="60897" y="32635"/>
                    <a:pt x="66372" y="33538"/>
                  </a:cubicBezTo>
                  <a:cubicBezTo>
                    <a:pt x="66888" y="33617"/>
                    <a:pt x="67388" y="33775"/>
                    <a:pt x="67854" y="34008"/>
                  </a:cubicBezTo>
                  <a:cubicBezTo>
                    <a:pt x="65675" y="34463"/>
                    <a:pt x="63491" y="34891"/>
                    <a:pt x="61320" y="35376"/>
                  </a:cubicBezTo>
                  <a:cubicBezTo>
                    <a:pt x="56918" y="36226"/>
                    <a:pt x="52639" y="37614"/>
                    <a:pt x="48576" y="39509"/>
                  </a:cubicBezTo>
                  <a:cubicBezTo>
                    <a:pt x="44057" y="41776"/>
                    <a:pt x="40537" y="45631"/>
                    <a:pt x="38691" y="50334"/>
                  </a:cubicBezTo>
                  <a:cubicBezTo>
                    <a:pt x="36673" y="55596"/>
                    <a:pt x="35203" y="61052"/>
                    <a:pt x="34306" y="66615"/>
                  </a:cubicBezTo>
                  <a:cubicBezTo>
                    <a:pt x="34241" y="67055"/>
                    <a:pt x="34103" y="67481"/>
                    <a:pt x="33895" y="67875"/>
                  </a:cubicBezTo>
                  <a:cubicBezTo>
                    <a:pt x="33669" y="66728"/>
                    <a:pt x="33449" y="65581"/>
                    <a:pt x="33211" y="64437"/>
                  </a:cubicBezTo>
                  <a:cubicBezTo>
                    <a:pt x="32352" y="59703"/>
                    <a:pt x="31060" y="55057"/>
                    <a:pt x="29350" y="50559"/>
                  </a:cubicBezTo>
                  <a:cubicBezTo>
                    <a:pt x="27216" y="45055"/>
                    <a:pt x="22863" y="40701"/>
                    <a:pt x="17355" y="38563"/>
                  </a:cubicBezTo>
                  <a:cubicBezTo>
                    <a:pt x="12158" y="36621"/>
                    <a:pt x="6785" y="35186"/>
                    <a:pt x="1311" y="34277"/>
                  </a:cubicBezTo>
                  <a:lnTo>
                    <a:pt x="60" y="340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8" name="Google Shape;528;p16"/>
            <p:cNvSpPr/>
            <p:nvPr/>
          </p:nvSpPr>
          <p:spPr>
            <a:xfrm>
              <a:off x="2475720" y="3743433"/>
              <a:ext cx="67794" cy="67809"/>
            </a:xfrm>
            <a:custGeom>
              <a:rect b="b" l="l" r="r" t="t"/>
              <a:pathLst>
                <a:path extrusionOk="0" h="67809" w="67794">
                  <a:moveTo>
                    <a:pt x="71" y="33852"/>
                  </a:moveTo>
                  <a:cubicBezTo>
                    <a:pt x="2060" y="33445"/>
                    <a:pt x="4053" y="33056"/>
                    <a:pt x="6036" y="32623"/>
                  </a:cubicBezTo>
                  <a:cubicBezTo>
                    <a:pt x="10623" y="31764"/>
                    <a:pt x="15085" y="30341"/>
                    <a:pt x="19321" y="28386"/>
                  </a:cubicBezTo>
                  <a:cubicBezTo>
                    <a:pt x="23900" y="26098"/>
                    <a:pt x="27459" y="22185"/>
                    <a:pt x="29300" y="17412"/>
                  </a:cubicBezTo>
                  <a:cubicBezTo>
                    <a:pt x="31251" y="12288"/>
                    <a:pt x="32683" y="6981"/>
                    <a:pt x="33575" y="1572"/>
                  </a:cubicBezTo>
                  <a:cubicBezTo>
                    <a:pt x="33654" y="1047"/>
                    <a:pt x="33817" y="539"/>
                    <a:pt x="34058" y="66"/>
                  </a:cubicBezTo>
                  <a:cubicBezTo>
                    <a:pt x="34387" y="1700"/>
                    <a:pt x="34701" y="3337"/>
                    <a:pt x="35047" y="4967"/>
                  </a:cubicBezTo>
                  <a:cubicBezTo>
                    <a:pt x="35865" y="9244"/>
                    <a:pt x="37076" y="13437"/>
                    <a:pt x="38666" y="17492"/>
                  </a:cubicBezTo>
                  <a:cubicBezTo>
                    <a:pt x="40781" y="22834"/>
                    <a:pt x="45004" y="27071"/>
                    <a:pt x="50343" y="29205"/>
                  </a:cubicBezTo>
                  <a:cubicBezTo>
                    <a:pt x="55526" y="31184"/>
                    <a:pt x="60896" y="32636"/>
                    <a:pt x="66371" y="33540"/>
                  </a:cubicBezTo>
                  <a:cubicBezTo>
                    <a:pt x="66887" y="33618"/>
                    <a:pt x="67388" y="33776"/>
                    <a:pt x="67854" y="34010"/>
                  </a:cubicBezTo>
                  <a:cubicBezTo>
                    <a:pt x="65675" y="34464"/>
                    <a:pt x="63491" y="34891"/>
                    <a:pt x="61318" y="35377"/>
                  </a:cubicBezTo>
                  <a:cubicBezTo>
                    <a:pt x="56917" y="36228"/>
                    <a:pt x="52638" y="37616"/>
                    <a:pt x="48576" y="39510"/>
                  </a:cubicBezTo>
                  <a:cubicBezTo>
                    <a:pt x="44057" y="41777"/>
                    <a:pt x="40536" y="45632"/>
                    <a:pt x="38690" y="50335"/>
                  </a:cubicBezTo>
                  <a:cubicBezTo>
                    <a:pt x="36673" y="55597"/>
                    <a:pt x="35204" y="61053"/>
                    <a:pt x="34307" y="66616"/>
                  </a:cubicBezTo>
                  <a:cubicBezTo>
                    <a:pt x="34241" y="67056"/>
                    <a:pt x="34103" y="67482"/>
                    <a:pt x="33896" y="67876"/>
                  </a:cubicBezTo>
                  <a:cubicBezTo>
                    <a:pt x="33669" y="66730"/>
                    <a:pt x="33449" y="65582"/>
                    <a:pt x="33212" y="64437"/>
                  </a:cubicBezTo>
                  <a:cubicBezTo>
                    <a:pt x="32352" y="59704"/>
                    <a:pt x="31060" y="55059"/>
                    <a:pt x="29350" y="50561"/>
                  </a:cubicBezTo>
                  <a:cubicBezTo>
                    <a:pt x="27216" y="45056"/>
                    <a:pt x="22863" y="40702"/>
                    <a:pt x="17355" y="38563"/>
                  </a:cubicBezTo>
                  <a:cubicBezTo>
                    <a:pt x="12158" y="36622"/>
                    <a:pt x="6785"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9" name="Google Shape;529;p16"/>
            <p:cNvSpPr/>
            <p:nvPr/>
          </p:nvSpPr>
          <p:spPr>
            <a:xfrm>
              <a:off x="6443795" y="5392699"/>
              <a:ext cx="67792" cy="67809"/>
            </a:xfrm>
            <a:custGeom>
              <a:rect b="b" l="l" r="r" t="t"/>
              <a:pathLst>
                <a:path extrusionOk="0" h="67809" w="67792">
                  <a:moveTo>
                    <a:pt x="70" y="33854"/>
                  </a:moveTo>
                  <a:cubicBezTo>
                    <a:pt x="2059" y="33445"/>
                    <a:pt x="4053" y="33058"/>
                    <a:pt x="6036" y="32623"/>
                  </a:cubicBezTo>
                  <a:cubicBezTo>
                    <a:pt x="10623" y="31764"/>
                    <a:pt x="15085" y="30341"/>
                    <a:pt x="19321" y="28386"/>
                  </a:cubicBezTo>
                  <a:cubicBezTo>
                    <a:pt x="23900" y="26098"/>
                    <a:pt x="27459" y="22186"/>
                    <a:pt x="29301" y="17414"/>
                  </a:cubicBezTo>
                  <a:cubicBezTo>
                    <a:pt x="31252" y="12289"/>
                    <a:pt x="32684" y="6983"/>
                    <a:pt x="33575" y="1573"/>
                  </a:cubicBezTo>
                  <a:cubicBezTo>
                    <a:pt x="33654" y="1048"/>
                    <a:pt x="33817" y="539"/>
                    <a:pt x="34059" y="66"/>
                  </a:cubicBezTo>
                  <a:cubicBezTo>
                    <a:pt x="34387" y="1701"/>
                    <a:pt x="34700" y="3338"/>
                    <a:pt x="35047" y="4968"/>
                  </a:cubicBezTo>
                  <a:cubicBezTo>
                    <a:pt x="35865" y="9245"/>
                    <a:pt x="37076" y="13437"/>
                    <a:pt x="38665" y="17492"/>
                  </a:cubicBezTo>
                  <a:cubicBezTo>
                    <a:pt x="40781" y="22834"/>
                    <a:pt x="45004" y="27071"/>
                    <a:pt x="50343" y="29206"/>
                  </a:cubicBezTo>
                  <a:cubicBezTo>
                    <a:pt x="55526" y="31184"/>
                    <a:pt x="60896" y="32636"/>
                    <a:pt x="66371" y="33540"/>
                  </a:cubicBezTo>
                  <a:cubicBezTo>
                    <a:pt x="66886" y="33618"/>
                    <a:pt x="67386" y="33777"/>
                    <a:pt x="67852" y="34010"/>
                  </a:cubicBezTo>
                  <a:cubicBezTo>
                    <a:pt x="65674" y="34464"/>
                    <a:pt x="63490" y="34892"/>
                    <a:pt x="61318" y="35377"/>
                  </a:cubicBezTo>
                  <a:cubicBezTo>
                    <a:pt x="56917" y="36228"/>
                    <a:pt x="52637" y="37616"/>
                    <a:pt x="48576" y="39510"/>
                  </a:cubicBezTo>
                  <a:cubicBezTo>
                    <a:pt x="44057" y="41777"/>
                    <a:pt x="40535" y="45632"/>
                    <a:pt x="38690" y="50335"/>
                  </a:cubicBezTo>
                  <a:cubicBezTo>
                    <a:pt x="36673" y="55597"/>
                    <a:pt x="35204" y="61053"/>
                    <a:pt x="34307" y="66616"/>
                  </a:cubicBezTo>
                  <a:cubicBezTo>
                    <a:pt x="34242" y="67056"/>
                    <a:pt x="34103" y="67482"/>
                    <a:pt x="33896" y="67876"/>
                  </a:cubicBezTo>
                  <a:cubicBezTo>
                    <a:pt x="33669" y="66730"/>
                    <a:pt x="33449" y="65582"/>
                    <a:pt x="33210" y="64439"/>
                  </a:cubicBezTo>
                  <a:cubicBezTo>
                    <a:pt x="32352" y="59704"/>
                    <a:pt x="31059" y="55059"/>
                    <a:pt x="29350" y="50561"/>
                  </a:cubicBezTo>
                  <a:cubicBezTo>
                    <a:pt x="27216" y="45057"/>
                    <a:pt x="22862" y="40703"/>
                    <a:pt x="17355" y="38565"/>
                  </a:cubicBezTo>
                  <a:cubicBezTo>
                    <a:pt x="12157" y="36622"/>
                    <a:pt x="6784"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30" name="Google Shape;530;p16"/>
          <p:cNvSpPr txBox="1"/>
          <p:nvPr>
            <p:ph idx="1" type="subTitle"/>
          </p:nvPr>
        </p:nvSpPr>
        <p:spPr>
          <a:xfrm>
            <a:off x="1050455" y="2317239"/>
            <a:ext cx="2559000" cy="77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31" name="Google Shape;531;p16"/>
          <p:cNvSpPr txBox="1"/>
          <p:nvPr>
            <p:ph idx="2" type="subTitle"/>
          </p:nvPr>
        </p:nvSpPr>
        <p:spPr>
          <a:xfrm>
            <a:off x="3292500" y="3383008"/>
            <a:ext cx="2559000" cy="77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32" name="Google Shape;532;p16"/>
          <p:cNvSpPr txBox="1"/>
          <p:nvPr>
            <p:ph idx="3" type="subTitle"/>
          </p:nvPr>
        </p:nvSpPr>
        <p:spPr>
          <a:xfrm>
            <a:off x="5534545" y="2317239"/>
            <a:ext cx="2559000" cy="77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33" name="Google Shape;533;p16"/>
          <p:cNvSpPr txBox="1"/>
          <p:nvPr>
            <p:ph type="title"/>
          </p:nvPr>
        </p:nvSpPr>
        <p:spPr>
          <a:xfrm>
            <a:off x="720000" y="445025"/>
            <a:ext cx="7704000" cy="5727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3800"/>
              <a:buNone/>
              <a:defRPr/>
            </a:lvl1pPr>
            <a:lvl2pPr lvl="1" algn="ctr">
              <a:lnSpc>
                <a:spcPct val="100000"/>
              </a:lnSpc>
              <a:spcBef>
                <a:spcPts val="0"/>
              </a:spcBef>
              <a:spcAft>
                <a:spcPts val="0"/>
              </a:spcAft>
              <a:buSzPts val="3800"/>
              <a:buNone/>
              <a:defRPr/>
            </a:lvl2pPr>
            <a:lvl3pPr lvl="2" algn="ctr">
              <a:lnSpc>
                <a:spcPct val="100000"/>
              </a:lnSpc>
              <a:spcBef>
                <a:spcPts val="0"/>
              </a:spcBef>
              <a:spcAft>
                <a:spcPts val="0"/>
              </a:spcAft>
              <a:buSzPts val="3800"/>
              <a:buNone/>
              <a:defRPr/>
            </a:lvl3pPr>
            <a:lvl4pPr lvl="3" algn="ctr">
              <a:lnSpc>
                <a:spcPct val="100000"/>
              </a:lnSpc>
              <a:spcBef>
                <a:spcPts val="0"/>
              </a:spcBef>
              <a:spcAft>
                <a:spcPts val="0"/>
              </a:spcAft>
              <a:buSzPts val="3800"/>
              <a:buNone/>
              <a:defRPr/>
            </a:lvl4pPr>
            <a:lvl5pPr lvl="4" algn="ctr">
              <a:lnSpc>
                <a:spcPct val="100000"/>
              </a:lnSpc>
              <a:spcBef>
                <a:spcPts val="0"/>
              </a:spcBef>
              <a:spcAft>
                <a:spcPts val="0"/>
              </a:spcAft>
              <a:buSzPts val="3800"/>
              <a:buNone/>
              <a:defRPr/>
            </a:lvl5pPr>
            <a:lvl6pPr lvl="5" algn="ctr">
              <a:lnSpc>
                <a:spcPct val="100000"/>
              </a:lnSpc>
              <a:spcBef>
                <a:spcPts val="0"/>
              </a:spcBef>
              <a:spcAft>
                <a:spcPts val="0"/>
              </a:spcAft>
              <a:buSzPts val="3800"/>
              <a:buNone/>
              <a:defRPr/>
            </a:lvl6pPr>
            <a:lvl7pPr lvl="6" algn="ctr">
              <a:lnSpc>
                <a:spcPct val="100000"/>
              </a:lnSpc>
              <a:spcBef>
                <a:spcPts val="0"/>
              </a:spcBef>
              <a:spcAft>
                <a:spcPts val="0"/>
              </a:spcAft>
              <a:buSzPts val="3800"/>
              <a:buNone/>
              <a:defRPr/>
            </a:lvl7pPr>
            <a:lvl8pPr lvl="7" algn="ctr">
              <a:lnSpc>
                <a:spcPct val="100000"/>
              </a:lnSpc>
              <a:spcBef>
                <a:spcPts val="0"/>
              </a:spcBef>
              <a:spcAft>
                <a:spcPts val="0"/>
              </a:spcAft>
              <a:buSzPts val="3800"/>
              <a:buNone/>
              <a:defRPr/>
            </a:lvl8pPr>
            <a:lvl9pPr lvl="8" algn="ctr">
              <a:lnSpc>
                <a:spcPct val="100000"/>
              </a:lnSpc>
              <a:spcBef>
                <a:spcPts val="0"/>
              </a:spcBef>
              <a:spcAft>
                <a:spcPts val="0"/>
              </a:spcAft>
              <a:buSzPts val="3800"/>
              <a:buNone/>
              <a:defRPr/>
            </a:lvl9pPr>
          </a:lstStyle>
          <a:p/>
        </p:txBody>
      </p:sp>
      <p:sp>
        <p:nvSpPr>
          <p:cNvPr id="534" name="Google Shape;534;p16"/>
          <p:cNvSpPr txBox="1"/>
          <p:nvPr>
            <p:ph idx="4" type="subTitle"/>
          </p:nvPr>
        </p:nvSpPr>
        <p:spPr>
          <a:xfrm>
            <a:off x="1050455" y="1866275"/>
            <a:ext cx="2559000" cy="44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El Messiri"/>
              <a:buNone/>
              <a:defRPr sz="2300">
                <a:latin typeface="El Messiri"/>
                <a:ea typeface="El Messiri"/>
                <a:cs typeface="El Messiri"/>
                <a:sym typeface="El Messiri"/>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35" name="Google Shape;535;p16"/>
          <p:cNvSpPr txBox="1"/>
          <p:nvPr>
            <p:ph idx="5" type="subTitle"/>
          </p:nvPr>
        </p:nvSpPr>
        <p:spPr>
          <a:xfrm>
            <a:off x="5534545" y="1866275"/>
            <a:ext cx="2559000" cy="44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El Messiri"/>
              <a:buNone/>
              <a:defRPr sz="2300">
                <a:latin typeface="El Messiri"/>
                <a:ea typeface="El Messiri"/>
                <a:cs typeface="El Messiri"/>
                <a:sym typeface="El Messiri"/>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36" name="Google Shape;536;p16"/>
          <p:cNvSpPr txBox="1"/>
          <p:nvPr>
            <p:ph idx="6" type="subTitle"/>
          </p:nvPr>
        </p:nvSpPr>
        <p:spPr>
          <a:xfrm>
            <a:off x="3292500" y="2932968"/>
            <a:ext cx="2559000" cy="44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El Messiri"/>
              <a:buNone/>
              <a:defRPr sz="2300">
                <a:latin typeface="El Messiri"/>
                <a:ea typeface="El Messiri"/>
                <a:cs typeface="El Messiri"/>
                <a:sym typeface="El Messiri"/>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537" name="Google Shape;537;p16"/>
          <p:cNvGrpSpPr/>
          <p:nvPr/>
        </p:nvGrpSpPr>
        <p:grpSpPr>
          <a:xfrm>
            <a:off x="135137" y="156636"/>
            <a:ext cx="8873725" cy="4830227"/>
            <a:chOff x="153872" y="166907"/>
            <a:chExt cx="8873725" cy="4830227"/>
          </a:xfrm>
        </p:grpSpPr>
        <p:grpSp>
          <p:nvGrpSpPr>
            <p:cNvPr id="538" name="Google Shape;538;p16"/>
            <p:cNvGrpSpPr/>
            <p:nvPr/>
          </p:nvGrpSpPr>
          <p:grpSpPr>
            <a:xfrm>
              <a:off x="6250862" y="166907"/>
              <a:ext cx="2776735" cy="2046310"/>
              <a:chOff x="6250862" y="166907"/>
              <a:chExt cx="2776735" cy="2046310"/>
            </a:xfrm>
          </p:grpSpPr>
          <p:sp>
            <p:nvSpPr>
              <p:cNvPr id="539" name="Google Shape;539;p16"/>
              <p:cNvSpPr/>
              <p:nvPr/>
            </p:nvSpPr>
            <p:spPr>
              <a:xfrm>
                <a:off x="6538521" y="251138"/>
                <a:ext cx="2404041" cy="1674392"/>
              </a:xfrm>
              <a:custGeom>
                <a:rect b="b" l="l" r="r" t="t"/>
                <a:pathLst>
                  <a:path extrusionOk="0" h="60431" w="86765">
                    <a:moveTo>
                      <a:pt x="1" y="0"/>
                    </a:moveTo>
                    <a:lnTo>
                      <a:pt x="1" y="752"/>
                    </a:lnTo>
                    <a:lnTo>
                      <a:pt x="86012" y="752"/>
                    </a:lnTo>
                    <a:lnTo>
                      <a:pt x="86012" y="60430"/>
                    </a:lnTo>
                    <a:lnTo>
                      <a:pt x="86764" y="60430"/>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6"/>
              <p:cNvSpPr/>
              <p:nvPr/>
            </p:nvSpPr>
            <p:spPr>
              <a:xfrm>
                <a:off x="6250862" y="166907"/>
                <a:ext cx="2776735" cy="2046310"/>
              </a:xfrm>
              <a:custGeom>
                <a:rect b="b" l="l" r="r" t="t"/>
                <a:pathLst>
                  <a:path extrusionOk="0" h="73854" w="100216">
                    <a:moveTo>
                      <a:pt x="0" y="0"/>
                    </a:moveTo>
                    <a:lnTo>
                      <a:pt x="0" y="1114"/>
                    </a:lnTo>
                    <a:lnTo>
                      <a:pt x="89171" y="1114"/>
                    </a:lnTo>
                    <a:lnTo>
                      <a:pt x="89171" y="11015"/>
                    </a:lnTo>
                    <a:lnTo>
                      <a:pt x="99072" y="11015"/>
                    </a:lnTo>
                    <a:lnTo>
                      <a:pt x="99072" y="73853"/>
                    </a:lnTo>
                    <a:lnTo>
                      <a:pt x="100216" y="73853"/>
                    </a:lnTo>
                    <a:lnTo>
                      <a:pt x="100216" y="9902"/>
                    </a:lnTo>
                    <a:lnTo>
                      <a:pt x="90285" y="9902"/>
                    </a:lnTo>
                    <a:lnTo>
                      <a:pt x="902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6"/>
              <p:cNvSpPr/>
              <p:nvPr/>
            </p:nvSpPr>
            <p:spPr>
              <a:xfrm>
                <a:off x="8610654" y="441239"/>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6"/>
              <p:cNvSpPr/>
              <p:nvPr/>
            </p:nvSpPr>
            <p:spPr>
              <a:xfrm>
                <a:off x="8796600" y="315336"/>
                <a:ext cx="82568" cy="82568"/>
              </a:xfrm>
              <a:custGeom>
                <a:rect b="b" l="l" r="r" t="t"/>
                <a:pathLst>
                  <a:path extrusionOk="0" h="2980" w="2980">
                    <a:moveTo>
                      <a:pt x="1" y="0"/>
                    </a:moveTo>
                    <a:lnTo>
                      <a:pt x="1" y="2980"/>
                    </a:lnTo>
                    <a:lnTo>
                      <a:pt x="2980" y="2980"/>
                    </a:lnTo>
                    <a:lnTo>
                      <a:pt x="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16"/>
            <p:cNvGrpSpPr/>
            <p:nvPr/>
          </p:nvGrpSpPr>
          <p:grpSpPr>
            <a:xfrm>
              <a:off x="153872" y="187444"/>
              <a:ext cx="2775931" cy="2046310"/>
              <a:chOff x="153872" y="187444"/>
              <a:chExt cx="2775931" cy="2046310"/>
            </a:xfrm>
          </p:grpSpPr>
          <p:sp>
            <p:nvSpPr>
              <p:cNvPr id="544" name="Google Shape;544;p16"/>
              <p:cNvSpPr/>
              <p:nvPr/>
            </p:nvSpPr>
            <p:spPr>
              <a:xfrm>
                <a:off x="238102" y="271675"/>
                <a:ext cx="2404014" cy="1674392"/>
              </a:xfrm>
              <a:custGeom>
                <a:rect b="b" l="l" r="r" t="t"/>
                <a:pathLst>
                  <a:path extrusionOk="0" h="60431" w="86764">
                    <a:moveTo>
                      <a:pt x="0" y="0"/>
                    </a:moveTo>
                    <a:lnTo>
                      <a:pt x="0" y="60430"/>
                    </a:lnTo>
                    <a:lnTo>
                      <a:pt x="753" y="60430"/>
                    </a:lnTo>
                    <a:lnTo>
                      <a:pt x="753" y="752"/>
                    </a:lnTo>
                    <a:lnTo>
                      <a:pt x="86764" y="752"/>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6"/>
              <p:cNvSpPr/>
              <p:nvPr/>
            </p:nvSpPr>
            <p:spPr>
              <a:xfrm>
                <a:off x="153872" y="187444"/>
                <a:ext cx="2775931" cy="2046310"/>
              </a:xfrm>
              <a:custGeom>
                <a:rect b="b" l="l" r="r" t="t"/>
                <a:pathLst>
                  <a:path extrusionOk="0" h="73854" w="100187">
                    <a:moveTo>
                      <a:pt x="9902" y="0"/>
                    </a:moveTo>
                    <a:lnTo>
                      <a:pt x="9902" y="9902"/>
                    </a:lnTo>
                    <a:lnTo>
                      <a:pt x="1" y="9902"/>
                    </a:lnTo>
                    <a:lnTo>
                      <a:pt x="1" y="73853"/>
                    </a:lnTo>
                    <a:lnTo>
                      <a:pt x="1114" y="73853"/>
                    </a:lnTo>
                    <a:lnTo>
                      <a:pt x="1114" y="11015"/>
                    </a:lnTo>
                    <a:lnTo>
                      <a:pt x="11046" y="11015"/>
                    </a:lnTo>
                    <a:lnTo>
                      <a:pt x="11046" y="1114"/>
                    </a:lnTo>
                    <a:lnTo>
                      <a:pt x="100186" y="1114"/>
                    </a:lnTo>
                    <a:lnTo>
                      <a:pt x="1001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6"/>
              <p:cNvSpPr/>
              <p:nvPr/>
            </p:nvSpPr>
            <p:spPr>
              <a:xfrm>
                <a:off x="429063" y="461776"/>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6"/>
              <p:cNvSpPr/>
              <p:nvPr/>
            </p:nvSpPr>
            <p:spPr>
              <a:xfrm>
                <a:off x="301470" y="335042"/>
                <a:ext cx="83427" cy="83400"/>
              </a:xfrm>
              <a:custGeom>
                <a:rect b="b" l="l" r="r" t="t"/>
                <a:pathLst>
                  <a:path extrusionOk="0" h="3010" w="3011">
                    <a:moveTo>
                      <a:pt x="1" y="0"/>
                    </a:moveTo>
                    <a:lnTo>
                      <a:pt x="1" y="3010"/>
                    </a:lnTo>
                    <a:lnTo>
                      <a:pt x="3010" y="3010"/>
                    </a:lnTo>
                    <a:lnTo>
                      <a:pt x="30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16"/>
            <p:cNvGrpSpPr/>
            <p:nvPr/>
          </p:nvGrpSpPr>
          <p:grpSpPr>
            <a:xfrm>
              <a:off x="6250862" y="2930287"/>
              <a:ext cx="2776735" cy="2046310"/>
              <a:chOff x="6250862" y="2930287"/>
              <a:chExt cx="2776735" cy="2046310"/>
            </a:xfrm>
          </p:grpSpPr>
          <p:sp>
            <p:nvSpPr>
              <p:cNvPr id="549" name="Google Shape;549;p16"/>
              <p:cNvSpPr/>
              <p:nvPr/>
            </p:nvSpPr>
            <p:spPr>
              <a:xfrm>
                <a:off x="6538521" y="3217974"/>
                <a:ext cx="2404041" cy="1674392"/>
              </a:xfrm>
              <a:custGeom>
                <a:rect b="b" l="l" r="r" t="t"/>
                <a:pathLst>
                  <a:path extrusionOk="0" h="60431" w="86765">
                    <a:moveTo>
                      <a:pt x="86012" y="0"/>
                    </a:moveTo>
                    <a:lnTo>
                      <a:pt x="86012" y="59678"/>
                    </a:lnTo>
                    <a:lnTo>
                      <a:pt x="1" y="59678"/>
                    </a:lnTo>
                    <a:lnTo>
                      <a:pt x="1" y="60431"/>
                    </a:lnTo>
                    <a:lnTo>
                      <a:pt x="86764" y="60431"/>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6"/>
              <p:cNvSpPr/>
              <p:nvPr/>
            </p:nvSpPr>
            <p:spPr>
              <a:xfrm>
                <a:off x="6250862" y="2930287"/>
                <a:ext cx="2776735" cy="2046310"/>
              </a:xfrm>
              <a:custGeom>
                <a:rect b="b" l="l" r="r" t="t"/>
                <a:pathLst>
                  <a:path extrusionOk="0" h="73854" w="100216">
                    <a:moveTo>
                      <a:pt x="99072" y="1"/>
                    </a:moveTo>
                    <a:lnTo>
                      <a:pt x="99072" y="62808"/>
                    </a:lnTo>
                    <a:lnTo>
                      <a:pt x="89171" y="62808"/>
                    </a:lnTo>
                    <a:lnTo>
                      <a:pt x="89171" y="72740"/>
                    </a:lnTo>
                    <a:lnTo>
                      <a:pt x="0" y="72740"/>
                    </a:lnTo>
                    <a:lnTo>
                      <a:pt x="0" y="73853"/>
                    </a:lnTo>
                    <a:lnTo>
                      <a:pt x="90285" y="73853"/>
                    </a:lnTo>
                    <a:lnTo>
                      <a:pt x="90285" y="63952"/>
                    </a:lnTo>
                    <a:lnTo>
                      <a:pt x="100216" y="63952"/>
                    </a:lnTo>
                    <a:lnTo>
                      <a:pt x="1002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6"/>
              <p:cNvSpPr/>
              <p:nvPr/>
            </p:nvSpPr>
            <p:spPr>
              <a:xfrm>
                <a:off x="8610654" y="4559626"/>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6"/>
              <p:cNvSpPr/>
              <p:nvPr/>
            </p:nvSpPr>
            <p:spPr>
              <a:xfrm>
                <a:off x="8796600" y="4745571"/>
                <a:ext cx="82568" cy="82596"/>
              </a:xfrm>
              <a:custGeom>
                <a:rect b="b" l="l" r="r" t="t"/>
                <a:pathLst>
                  <a:path extrusionOk="0" h="2981" w="2980">
                    <a:moveTo>
                      <a:pt x="1" y="1"/>
                    </a:moveTo>
                    <a:lnTo>
                      <a:pt x="1" y="2980"/>
                    </a:lnTo>
                    <a:lnTo>
                      <a:pt x="2980" y="2980"/>
                    </a:lnTo>
                    <a:lnTo>
                      <a:pt x="29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 name="Google Shape;553;p16"/>
            <p:cNvGrpSpPr/>
            <p:nvPr/>
          </p:nvGrpSpPr>
          <p:grpSpPr>
            <a:xfrm>
              <a:off x="153872" y="2950824"/>
              <a:ext cx="2775931" cy="2046310"/>
              <a:chOff x="153872" y="2950824"/>
              <a:chExt cx="2775931" cy="2046310"/>
            </a:xfrm>
          </p:grpSpPr>
          <p:sp>
            <p:nvSpPr>
              <p:cNvPr id="554" name="Google Shape;554;p16"/>
              <p:cNvSpPr/>
              <p:nvPr/>
            </p:nvSpPr>
            <p:spPr>
              <a:xfrm>
                <a:off x="238102" y="3238511"/>
                <a:ext cx="2404014" cy="1674392"/>
              </a:xfrm>
              <a:custGeom>
                <a:rect b="b" l="l" r="r" t="t"/>
                <a:pathLst>
                  <a:path extrusionOk="0" h="60431" w="86764">
                    <a:moveTo>
                      <a:pt x="0" y="0"/>
                    </a:moveTo>
                    <a:lnTo>
                      <a:pt x="0" y="60431"/>
                    </a:lnTo>
                    <a:lnTo>
                      <a:pt x="86764" y="60431"/>
                    </a:lnTo>
                    <a:lnTo>
                      <a:pt x="86764" y="59678"/>
                    </a:lnTo>
                    <a:lnTo>
                      <a:pt x="753" y="59678"/>
                    </a:lnTo>
                    <a:lnTo>
                      <a:pt x="7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6"/>
              <p:cNvSpPr/>
              <p:nvPr/>
            </p:nvSpPr>
            <p:spPr>
              <a:xfrm>
                <a:off x="153872" y="2950824"/>
                <a:ext cx="2775931" cy="2046310"/>
              </a:xfrm>
              <a:custGeom>
                <a:rect b="b" l="l" r="r" t="t"/>
                <a:pathLst>
                  <a:path extrusionOk="0" h="73854" w="100187">
                    <a:moveTo>
                      <a:pt x="1" y="1"/>
                    </a:moveTo>
                    <a:lnTo>
                      <a:pt x="1" y="63952"/>
                    </a:lnTo>
                    <a:lnTo>
                      <a:pt x="9902" y="63952"/>
                    </a:lnTo>
                    <a:lnTo>
                      <a:pt x="9902" y="73853"/>
                    </a:lnTo>
                    <a:lnTo>
                      <a:pt x="100186" y="73853"/>
                    </a:lnTo>
                    <a:lnTo>
                      <a:pt x="100186" y="72740"/>
                    </a:lnTo>
                    <a:lnTo>
                      <a:pt x="11046" y="72740"/>
                    </a:lnTo>
                    <a:lnTo>
                      <a:pt x="11046" y="62808"/>
                    </a:lnTo>
                    <a:lnTo>
                      <a:pt x="1114" y="62808"/>
                    </a:lnTo>
                    <a:lnTo>
                      <a:pt x="11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6"/>
              <p:cNvSpPr/>
              <p:nvPr/>
            </p:nvSpPr>
            <p:spPr>
              <a:xfrm>
                <a:off x="429063" y="4580164"/>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6"/>
              <p:cNvSpPr/>
              <p:nvPr/>
            </p:nvSpPr>
            <p:spPr>
              <a:xfrm>
                <a:off x="301470" y="4766109"/>
                <a:ext cx="83427" cy="82596"/>
              </a:xfrm>
              <a:custGeom>
                <a:rect b="b" l="l" r="r" t="t"/>
                <a:pathLst>
                  <a:path extrusionOk="0" h="2981" w="3011">
                    <a:moveTo>
                      <a:pt x="1" y="1"/>
                    </a:moveTo>
                    <a:lnTo>
                      <a:pt x="1" y="2980"/>
                    </a:lnTo>
                    <a:lnTo>
                      <a:pt x="3010" y="2980"/>
                    </a:lnTo>
                    <a:lnTo>
                      <a:pt x="30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8" name="Google Shape;558;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2">
    <p:spTree>
      <p:nvGrpSpPr>
        <p:cNvPr id="559" name="Shape 559"/>
        <p:cNvGrpSpPr/>
        <p:nvPr/>
      </p:nvGrpSpPr>
      <p:grpSpPr>
        <a:xfrm>
          <a:off x="0" y="0"/>
          <a:ext cx="0" cy="0"/>
          <a:chOff x="0" y="0"/>
          <a:chExt cx="0" cy="0"/>
        </a:xfrm>
      </p:grpSpPr>
      <p:pic>
        <p:nvPicPr>
          <p:cNvPr id="560" name="Google Shape;560;p17"/>
          <p:cNvPicPr preferRelativeResize="0"/>
          <p:nvPr/>
        </p:nvPicPr>
        <p:blipFill rotWithShape="1">
          <a:blip r:embed="rId2">
            <a:alphaModFix/>
          </a:blip>
          <a:srcRect b="0" l="0" r="0" t="0"/>
          <a:stretch/>
        </p:blipFill>
        <p:spPr>
          <a:xfrm>
            <a:off x="0" y="672"/>
            <a:ext cx="9143998" cy="5142154"/>
          </a:xfrm>
          <a:prstGeom prst="rect">
            <a:avLst/>
          </a:prstGeom>
          <a:noFill/>
          <a:ln>
            <a:noFill/>
          </a:ln>
        </p:spPr>
      </p:pic>
      <p:grpSp>
        <p:nvGrpSpPr>
          <p:cNvPr id="561" name="Google Shape;561;p17"/>
          <p:cNvGrpSpPr/>
          <p:nvPr/>
        </p:nvGrpSpPr>
        <p:grpSpPr>
          <a:xfrm flipH="1">
            <a:off x="-5149" y="3266708"/>
            <a:ext cx="9149687" cy="1885868"/>
            <a:chOff x="1639250" y="4518105"/>
            <a:chExt cx="9164350" cy="1890026"/>
          </a:xfrm>
        </p:grpSpPr>
        <p:sp>
          <p:nvSpPr>
            <p:cNvPr id="562" name="Google Shape;562;p17"/>
            <p:cNvSpPr/>
            <p:nvPr/>
          </p:nvSpPr>
          <p:spPr>
            <a:xfrm>
              <a:off x="7018121" y="4518105"/>
              <a:ext cx="3785479" cy="1890026"/>
            </a:xfrm>
            <a:custGeom>
              <a:rect b="b" l="l" r="r" t="t"/>
              <a:pathLst>
                <a:path extrusionOk="0" h="1890026" w="3785479">
                  <a:moveTo>
                    <a:pt x="2869691" y="502915"/>
                  </a:moveTo>
                  <a:cubicBezTo>
                    <a:pt x="2546881" y="530785"/>
                    <a:pt x="2307807" y="814821"/>
                    <a:pt x="2335704" y="1137326"/>
                  </a:cubicBezTo>
                  <a:cubicBezTo>
                    <a:pt x="2336265" y="1143818"/>
                    <a:pt x="2336935" y="1150301"/>
                    <a:pt x="2337713" y="1156771"/>
                  </a:cubicBezTo>
                  <a:cubicBezTo>
                    <a:pt x="2225160" y="1182986"/>
                    <a:pt x="2117150" y="1225828"/>
                    <a:pt x="2017250" y="1283885"/>
                  </a:cubicBezTo>
                  <a:cubicBezTo>
                    <a:pt x="1759154" y="1023834"/>
                    <a:pt x="1338913" y="1022051"/>
                    <a:pt x="1078616" y="1279904"/>
                  </a:cubicBezTo>
                  <a:cubicBezTo>
                    <a:pt x="1061292" y="1297066"/>
                    <a:pt x="1044927" y="1315168"/>
                    <a:pt x="1029598" y="1334130"/>
                  </a:cubicBezTo>
                  <a:cubicBezTo>
                    <a:pt x="599490" y="1262132"/>
                    <a:pt x="175377" y="1491157"/>
                    <a:pt x="60" y="1890093"/>
                  </a:cubicBezTo>
                  <a:lnTo>
                    <a:pt x="3785540" y="1890093"/>
                  </a:lnTo>
                  <a:lnTo>
                    <a:pt x="3785540" y="66"/>
                  </a:lnTo>
                  <a:cubicBezTo>
                    <a:pt x="3417674" y="12958"/>
                    <a:pt x="3077784" y="199575"/>
                    <a:pt x="2869691" y="50291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3" name="Google Shape;563;p17"/>
            <p:cNvSpPr/>
            <p:nvPr/>
          </p:nvSpPr>
          <p:spPr>
            <a:xfrm>
              <a:off x="1639250" y="4979536"/>
              <a:ext cx="3568832" cy="1428594"/>
            </a:xfrm>
            <a:custGeom>
              <a:rect b="b" l="l" r="r" t="t"/>
              <a:pathLst>
                <a:path extrusionOk="0" h="1428594" w="3568832">
                  <a:moveTo>
                    <a:pt x="2616086" y="513624"/>
                  </a:moveTo>
                  <a:cubicBezTo>
                    <a:pt x="2246569" y="513591"/>
                    <a:pt x="1910285" y="726808"/>
                    <a:pt x="1752990" y="1060860"/>
                  </a:cubicBezTo>
                  <a:cubicBezTo>
                    <a:pt x="1739329" y="1060278"/>
                    <a:pt x="1725637" y="1059819"/>
                    <a:pt x="1711835" y="1059819"/>
                  </a:cubicBezTo>
                  <a:cubicBezTo>
                    <a:pt x="1656168" y="1059889"/>
                    <a:pt x="1600613" y="1064803"/>
                    <a:pt x="1545800" y="1074506"/>
                  </a:cubicBezTo>
                  <a:cubicBezTo>
                    <a:pt x="1417203" y="688976"/>
                    <a:pt x="1058042" y="427332"/>
                    <a:pt x="651308" y="422882"/>
                  </a:cubicBezTo>
                  <a:cubicBezTo>
                    <a:pt x="504108" y="196009"/>
                    <a:pt x="267359" y="42303"/>
                    <a:pt x="60" y="66"/>
                  </a:cubicBezTo>
                  <a:lnTo>
                    <a:pt x="60" y="1428661"/>
                  </a:lnTo>
                  <a:lnTo>
                    <a:pt x="3568893" y="1428661"/>
                  </a:lnTo>
                  <a:cubicBezTo>
                    <a:pt x="3548634" y="917579"/>
                    <a:pt x="3128052" y="513669"/>
                    <a:pt x="2616086" y="51362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64" name="Google Shape;564;p17"/>
          <p:cNvGrpSpPr/>
          <p:nvPr/>
        </p:nvGrpSpPr>
        <p:grpSpPr>
          <a:xfrm flipH="1">
            <a:off x="857991" y="276859"/>
            <a:ext cx="7600820" cy="4564799"/>
            <a:chOff x="2292452" y="895709"/>
            <a:chExt cx="7600820" cy="4564799"/>
          </a:xfrm>
        </p:grpSpPr>
        <p:sp>
          <p:nvSpPr>
            <p:cNvPr id="565" name="Google Shape;565;p17"/>
            <p:cNvSpPr/>
            <p:nvPr/>
          </p:nvSpPr>
          <p:spPr>
            <a:xfrm>
              <a:off x="3847436" y="1011102"/>
              <a:ext cx="67792" cy="67809"/>
            </a:xfrm>
            <a:custGeom>
              <a:rect b="b" l="l" r="r" t="t"/>
              <a:pathLst>
                <a:path extrusionOk="0" h="67809" w="67792">
                  <a:moveTo>
                    <a:pt x="70" y="33853"/>
                  </a:moveTo>
                  <a:cubicBezTo>
                    <a:pt x="2059" y="33444"/>
                    <a:pt x="4053" y="33057"/>
                    <a:pt x="6036" y="32623"/>
                  </a:cubicBezTo>
                  <a:cubicBezTo>
                    <a:pt x="10623" y="31764"/>
                    <a:pt x="15085" y="30340"/>
                    <a:pt x="19321" y="28386"/>
                  </a:cubicBezTo>
                  <a:cubicBezTo>
                    <a:pt x="23899" y="26098"/>
                    <a:pt x="27458" y="22185"/>
                    <a:pt x="29300" y="17413"/>
                  </a:cubicBezTo>
                  <a:cubicBezTo>
                    <a:pt x="31251" y="12289"/>
                    <a:pt x="32683" y="6982"/>
                    <a:pt x="33575" y="1573"/>
                  </a:cubicBezTo>
                  <a:cubicBezTo>
                    <a:pt x="33653" y="1048"/>
                    <a:pt x="33816" y="539"/>
                    <a:pt x="34057" y="66"/>
                  </a:cubicBezTo>
                  <a:cubicBezTo>
                    <a:pt x="34386" y="1701"/>
                    <a:pt x="34700" y="3338"/>
                    <a:pt x="35047" y="4968"/>
                  </a:cubicBezTo>
                  <a:cubicBezTo>
                    <a:pt x="35864" y="9245"/>
                    <a:pt x="37076" y="13437"/>
                    <a:pt x="38665" y="17492"/>
                  </a:cubicBezTo>
                  <a:cubicBezTo>
                    <a:pt x="40780" y="22834"/>
                    <a:pt x="45003" y="27070"/>
                    <a:pt x="50342" y="29206"/>
                  </a:cubicBezTo>
                  <a:cubicBezTo>
                    <a:pt x="55525" y="31184"/>
                    <a:pt x="60896" y="32636"/>
                    <a:pt x="66371" y="33540"/>
                  </a:cubicBezTo>
                  <a:cubicBezTo>
                    <a:pt x="66886" y="33617"/>
                    <a:pt x="67387" y="33776"/>
                    <a:pt x="67853" y="34010"/>
                  </a:cubicBezTo>
                  <a:cubicBezTo>
                    <a:pt x="65674" y="34464"/>
                    <a:pt x="63490" y="34892"/>
                    <a:pt x="61318" y="35377"/>
                  </a:cubicBezTo>
                  <a:cubicBezTo>
                    <a:pt x="56917" y="36228"/>
                    <a:pt x="52637" y="37616"/>
                    <a:pt x="48575" y="39510"/>
                  </a:cubicBezTo>
                  <a:cubicBezTo>
                    <a:pt x="44056" y="41777"/>
                    <a:pt x="40536" y="45632"/>
                    <a:pt x="38690" y="50335"/>
                  </a:cubicBezTo>
                  <a:cubicBezTo>
                    <a:pt x="36673" y="55597"/>
                    <a:pt x="35204" y="61053"/>
                    <a:pt x="34307" y="66616"/>
                  </a:cubicBezTo>
                  <a:cubicBezTo>
                    <a:pt x="34241" y="67056"/>
                    <a:pt x="34102" y="67482"/>
                    <a:pt x="33896" y="67876"/>
                  </a:cubicBezTo>
                  <a:cubicBezTo>
                    <a:pt x="33667" y="66730"/>
                    <a:pt x="33448" y="65582"/>
                    <a:pt x="33210" y="64438"/>
                  </a:cubicBezTo>
                  <a:cubicBezTo>
                    <a:pt x="32351" y="59704"/>
                    <a:pt x="31059" y="55059"/>
                    <a:pt x="29349" y="50561"/>
                  </a:cubicBezTo>
                  <a:cubicBezTo>
                    <a:pt x="27215" y="45056"/>
                    <a:pt x="22862" y="40702"/>
                    <a:pt x="17354" y="38564"/>
                  </a:cubicBezTo>
                  <a:cubicBezTo>
                    <a:pt x="12157" y="36622"/>
                    <a:pt x="6784" y="35187"/>
                    <a:pt x="1310"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6" name="Google Shape;566;p17"/>
            <p:cNvSpPr/>
            <p:nvPr/>
          </p:nvSpPr>
          <p:spPr>
            <a:xfrm>
              <a:off x="2292452" y="1824636"/>
              <a:ext cx="67792" cy="67808"/>
            </a:xfrm>
            <a:custGeom>
              <a:rect b="b" l="l" r="r" t="t"/>
              <a:pathLst>
                <a:path extrusionOk="0" h="67808" w="67792">
                  <a:moveTo>
                    <a:pt x="70" y="33852"/>
                  </a:moveTo>
                  <a:cubicBezTo>
                    <a:pt x="2059" y="33443"/>
                    <a:pt x="4053" y="33056"/>
                    <a:pt x="6036" y="32622"/>
                  </a:cubicBezTo>
                  <a:cubicBezTo>
                    <a:pt x="10623" y="31763"/>
                    <a:pt x="15085" y="30340"/>
                    <a:pt x="19321" y="28386"/>
                  </a:cubicBezTo>
                  <a:cubicBezTo>
                    <a:pt x="23900" y="26098"/>
                    <a:pt x="27459" y="22184"/>
                    <a:pt x="29300" y="17412"/>
                  </a:cubicBezTo>
                  <a:cubicBezTo>
                    <a:pt x="31251" y="12288"/>
                    <a:pt x="32683" y="6981"/>
                    <a:pt x="33575" y="1572"/>
                  </a:cubicBezTo>
                  <a:cubicBezTo>
                    <a:pt x="33653" y="1047"/>
                    <a:pt x="33816" y="539"/>
                    <a:pt x="34057" y="66"/>
                  </a:cubicBezTo>
                  <a:cubicBezTo>
                    <a:pt x="34386" y="1700"/>
                    <a:pt x="34700" y="3337"/>
                    <a:pt x="35047" y="4967"/>
                  </a:cubicBezTo>
                  <a:cubicBezTo>
                    <a:pt x="35864" y="9244"/>
                    <a:pt x="37076" y="13437"/>
                    <a:pt x="38665" y="17492"/>
                  </a:cubicBezTo>
                  <a:cubicBezTo>
                    <a:pt x="40781" y="22833"/>
                    <a:pt x="45004" y="27070"/>
                    <a:pt x="50342" y="29205"/>
                  </a:cubicBezTo>
                  <a:cubicBezTo>
                    <a:pt x="55525" y="31184"/>
                    <a:pt x="60896" y="32636"/>
                    <a:pt x="66371" y="33540"/>
                  </a:cubicBezTo>
                  <a:cubicBezTo>
                    <a:pt x="66886" y="33617"/>
                    <a:pt x="67387" y="33776"/>
                    <a:pt x="67853" y="34010"/>
                  </a:cubicBezTo>
                  <a:cubicBezTo>
                    <a:pt x="65674" y="34464"/>
                    <a:pt x="63489" y="34891"/>
                    <a:pt x="61318" y="35376"/>
                  </a:cubicBezTo>
                  <a:cubicBezTo>
                    <a:pt x="56917" y="36227"/>
                    <a:pt x="52637" y="37616"/>
                    <a:pt x="48575" y="39510"/>
                  </a:cubicBezTo>
                  <a:cubicBezTo>
                    <a:pt x="44056" y="41776"/>
                    <a:pt x="40535" y="45632"/>
                    <a:pt x="38690" y="50335"/>
                  </a:cubicBezTo>
                  <a:cubicBezTo>
                    <a:pt x="36673" y="55597"/>
                    <a:pt x="35204" y="61052"/>
                    <a:pt x="34307" y="66615"/>
                  </a:cubicBezTo>
                  <a:cubicBezTo>
                    <a:pt x="34241" y="67055"/>
                    <a:pt x="34102" y="67481"/>
                    <a:pt x="33896" y="67875"/>
                  </a:cubicBezTo>
                  <a:cubicBezTo>
                    <a:pt x="33667" y="66730"/>
                    <a:pt x="33447" y="65581"/>
                    <a:pt x="33211" y="64437"/>
                  </a:cubicBezTo>
                  <a:cubicBezTo>
                    <a:pt x="32351" y="59703"/>
                    <a:pt x="31059" y="55058"/>
                    <a:pt x="29349" y="50560"/>
                  </a:cubicBezTo>
                  <a:cubicBezTo>
                    <a:pt x="27215" y="45055"/>
                    <a:pt x="22862" y="40701"/>
                    <a:pt x="17354" y="38563"/>
                  </a:cubicBezTo>
                  <a:cubicBezTo>
                    <a:pt x="12157" y="36622"/>
                    <a:pt x="6784" y="35187"/>
                    <a:pt x="1310"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7" name="Google Shape;567;p17"/>
            <p:cNvSpPr/>
            <p:nvPr/>
          </p:nvSpPr>
          <p:spPr>
            <a:xfrm>
              <a:off x="9825479" y="3393258"/>
              <a:ext cx="67793" cy="67807"/>
            </a:xfrm>
            <a:custGeom>
              <a:rect b="b" l="l" r="r" t="t"/>
              <a:pathLst>
                <a:path extrusionOk="0" h="67807" w="67793">
                  <a:moveTo>
                    <a:pt x="71" y="33852"/>
                  </a:moveTo>
                  <a:cubicBezTo>
                    <a:pt x="2060" y="33443"/>
                    <a:pt x="4053" y="33056"/>
                    <a:pt x="6037" y="32621"/>
                  </a:cubicBezTo>
                  <a:cubicBezTo>
                    <a:pt x="10623" y="31763"/>
                    <a:pt x="15085" y="30340"/>
                    <a:pt x="19321" y="28385"/>
                  </a:cubicBezTo>
                  <a:cubicBezTo>
                    <a:pt x="23900" y="26098"/>
                    <a:pt x="27459" y="22185"/>
                    <a:pt x="29300" y="17412"/>
                  </a:cubicBezTo>
                  <a:cubicBezTo>
                    <a:pt x="31252" y="12288"/>
                    <a:pt x="32684" y="6981"/>
                    <a:pt x="33575" y="1571"/>
                  </a:cubicBezTo>
                  <a:cubicBezTo>
                    <a:pt x="33654" y="1047"/>
                    <a:pt x="33818" y="539"/>
                    <a:pt x="34059" y="66"/>
                  </a:cubicBezTo>
                  <a:cubicBezTo>
                    <a:pt x="34387" y="1700"/>
                    <a:pt x="34701" y="3337"/>
                    <a:pt x="35047" y="4966"/>
                  </a:cubicBezTo>
                  <a:cubicBezTo>
                    <a:pt x="35865" y="9244"/>
                    <a:pt x="37076" y="13436"/>
                    <a:pt x="38666" y="17491"/>
                  </a:cubicBezTo>
                  <a:cubicBezTo>
                    <a:pt x="40781" y="22833"/>
                    <a:pt x="45005" y="27069"/>
                    <a:pt x="50342" y="29204"/>
                  </a:cubicBezTo>
                  <a:cubicBezTo>
                    <a:pt x="55526" y="31183"/>
                    <a:pt x="60896" y="32635"/>
                    <a:pt x="66372" y="33539"/>
                  </a:cubicBezTo>
                  <a:cubicBezTo>
                    <a:pt x="66888" y="33617"/>
                    <a:pt x="67387" y="33775"/>
                    <a:pt x="67854" y="34009"/>
                  </a:cubicBezTo>
                  <a:cubicBezTo>
                    <a:pt x="65675" y="34464"/>
                    <a:pt x="63491" y="34891"/>
                    <a:pt x="61319" y="35377"/>
                  </a:cubicBezTo>
                  <a:cubicBezTo>
                    <a:pt x="56918" y="36227"/>
                    <a:pt x="52638" y="37616"/>
                    <a:pt x="48576" y="39510"/>
                  </a:cubicBezTo>
                  <a:cubicBezTo>
                    <a:pt x="44057" y="41776"/>
                    <a:pt x="40536" y="45631"/>
                    <a:pt x="38690" y="50334"/>
                  </a:cubicBezTo>
                  <a:cubicBezTo>
                    <a:pt x="36672" y="55596"/>
                    <a:pt x="35203" y="61051"/>
                    <a:pt x="34305" y="66614"/>
                  </a:cubicBezTo>
                  <a:cubicBezTo>
                    <a:pt x="34241" y="67054"/>
                    <a:pt x="34102" y="67481"/>
                    <a:pt x="33894" y="67874"/>
                  </a:cubicBezTo>
                  <a:cubicBezTo>
                    <a:pt x="33669" y="66729"/>
                    <a:pt x="33449" y="65582"/>
                    <a:pt x="33211" y="64437"/>
                  </a:cubicBezTo>
                  <a:cubicBezTo>
                    <a:pt x="32352" y="59702"/>
                    <a:pt x="31060" y="55057"/>
                    <a:pt x="29350" y="50559"/>
                  </a:cubicBezTo>
                  <a:cubicBezTo>
                    <a:pt x="27216" y="45055"/>
                    <a:pt x="22863" y="40701"/>
                    <a:pt x="17355" y="38563"/>
                  </a:cubicBezTo>
                  <a:cubicBezTo>
                    <a:pt x="12158" y="36621"/>
                    <a:pt x="6785" y="35186"/>
                    <a:pt x="1311"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8" name="Google Shape;568;p17"/>
            <p:cNvSpPr/>
            <p:nvPr/>
          </p:nvSpPr>
          <p:spPr>
            <a:xfrm>
              <a:off x="8510110" y="895709"/>
              <a:ext cx="67794" cy="67808"/>
            </a:xfrm>
            <a:custGeom>
              <a:rect b="b" l="l" r="r" t="t"/>
              <a:pathLst>
                <a:path extrusionOk="0" h="67808" w="67794">
                  <a:moveTo>
                    <a:pt x="70" y="33852"/>
                  </a:moveTo>
                  <a:cubicBezTo>
                    <a:pt x="2060" y="33443"/>
                    <a:pt x="4053" y="33056"/>
                    <a:pt x="6037" y="32622"/>
                  </a:cubicBezTo>
                  <a:cubicBezTo>
                    <a:pt x="10623" y="31762"/>
                    <a:pt x="15086" y="30339"/>
                    <a:pt x="19321" y="28384"/>
                  </a:cubicBezTo>
                  <a:cubicBezTo>
                    <a:pt x="23900" y="26097"/>
                    <a:pt x="27459" y="22184"/>
                    <a:pt x="29300" y="17412"/>
                  </a:cubicBezTo>
                  <a:cubicBezTo>
                    <a:pt x="31252" y="12288"/>
                    <a:pt x="32684" y="6981"/>
                    <a:pt x="33575" y="1572"/>
                  </a:cubicBezTo>
                  <a:cubicBezTo>
                    <a:pt x="33654" y="1047"/>
                    <a:pt x="33817" y="539"/>
                    <a:pt x="34059" y="66"/>
                  </a:cubicBezTo>
                  <a:cubicBezTo>
                    <a:pt x="34387" y="1700"/>
                    <a:pt x="34701" y="3337"/>
                    <a:pt x="35047" y="4966"/>
                  </a:cubicBezTo>
                  <a:cubicBezTo>
                    <a:pt x="35864" y="9244"/>
                    <a:pt x="37076" y="13436"/>
                    <a:pt x="38666" y="17490"/>
                  </a:cubicBezTo>
                  <a:cubicBezTo>
                    <a:pt x="40781" y="22833"/>
                    <a:pt x="45005" y="27069"/>
                    <a:pt x="50343" y="29205"/>
                  </a:cubicBezTo>
                  <a:cubicBezTo>
                    <a:pt x="55527" y="31183"/>
                    <a:pt x="60897" y="32635"/>
                    <a:pt x="66372" y="33538"/>
                  </a:cubicBezTo>
                  <a:cubicBezTo>
                    <a:pt x="66888" y="33617"/>
                    <a:pt x="67388" y="33775"/>
                    <a:pt x="67854" y="34008"/>
                  </a:cubicBezTo>
                  <a:cubicBezTo>
                    <a:pt x="65675" y="34463"/>
                    <a:pt x="63491" y="34891"/>
                    <a:pt x="61320" y="35376"/>
                  </a:cubicBezTo>
                  <a:cubicBezTo>
                    <a:pt x="56918" y="36226"/>
                    <a:pt x="52639" y="37614"/>
                    <a:pt x="48576" y="39509"/>
                  </a:cubicBezTo>
                  <a:cubicBezTo>
                    <a:pt x="44057" y="41776"/>
                    <a:pt x="40537" y="45631"/>
                    <a:pt x="38691" y="50334"/>
                  </a:cubicBezTo>
                  <a:cubicBezTo>
                    <a:pt x="36673" y="55596"/>
                    <a:pt x="35203" y="61052"/>
                    <a:pt x="34306" y="66615"/>
                  </a:cubicBezTo>
                  <a:cubicBezTo>
                    <a:pt x="34241" y="67055"/>
                    <a:pt x="34103" y="67481"/>
                    <a:pt x="33895" y="67875"/>
                  </a:cubicBezTo>
                  <a:cubicBezTo>
                    <a:pt x="33669" y="66728"/>
                    <a:pt x="33449" y="65581"/>
                    <a:pt x="33211" y="64437"/>
                  </a:cubicBezTo>
                  <a:cubicBezTo>
                    <a:pt x="32352" y="59703"/>
                    <a:pt x="31060" y="55057"/>
                    <a:pt x="29350" y="50559"/>
                  </a:cubicBezTo>
                  <a:cubicBezTo>
                    <a:pt x="27216" y="45055"/>
                    <a:pt x="22863" y="40701"/>
                    <a:pt x="17355" y="38563"/>
                  </a:cubicBezTo>
                  <a:cubicBezTo>
                    <a:pt x="12158" y="36621"/>
                    <a:pt x="6785" y="35186"/>
                    <a:pt x="1311" y="34277"/>
                  </a:cubicBezTo>
                  <a:lnTo>
                    <a:pt x="60" y="340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9" name="Google Shape;569;p17"/>
            <p:cNvSpPr/>
            <p:nvPr/>
          </p:nvSpPr>
          <p:spPr>
            <a:xfrm>
              <a:off x="2475720" y="3743433"/>
              <a:ext cx="67794" cy="67809"/>
            </a:xfrm>
            <a:custGeom>
              <a:rect b="b" l="l" r="r" t="t"/>
              <a:pathLst>
                <a:path extrusionOk="0" h="67809" w="67794">
                  <a:moveTo>
                    <a:pt x="71" y="33852"/>
                  </a:moveTo>
                  <a:cubicBezTo>
                    <a:pt x="2060" y="33445"/>
                    <a:pt x="4053" y="33056"/>
                    <a:pt x="6036" y="32623"/>
                  </a:cubicBezTo>
                  <a:cubicBezTo>
                    <a:pt x="10623" y="31764"/>
                    <a:pt x="15085" y="30341"/>
                    <a:pt x="19321" y="28386"/>
                  </a:cubicBezTo>
                  <a:cubicBezTo>
                    <a:pt x="23900" y="26098"/>
                    <a:pt x="27459" y="22185"/>
                    <a:pt x="29300" y="17412"/>
                  </a:cubicBezTo>
                  <a:cubicBezTo>
                    <a:pt x="31251" y="12288"/>
                    <a:pt x="32683" y="6981"/>
                    <a:pt x="33575" y="1572"/>
                  </a:cubicBezTo>
                  <a:cubicBezTo>
                    <a:pt x="33654" y="1047"/>
                    <a:pt x="33817" y="539"/>
                    <a:pt x="34058" y="66"/>
                  </a:cubicBezTo>
                  <a:cubicBezTo>
                    <a:pt x="34387" y="1700"/>
                    <a:pt x="34701" y="3337"/>
                    <a:pt x="35047" y="4967"/>
                  </a:cubicBezTo>
                  <a:cubicBezTo>
                    <a:pt x="35865" y="9244"/>
                    <a:pt x="37076" y="13437"/>
                    <a:pt x="38666" y="17492"/>
                  </a:cubicBezTo>
                  <a:cubicBezTo>
                    <a:pt x="40781" y="22834"/>
                    <a:pt x="45004" y="27071"/>
                    <a:pt x="50343" y="29205"/>
                  </a:cubicBezTo>
                  <a:cubicBezTo>
                    <a:pt x="55526" y="31184"/>
                    <a:pt x="60896" y="32636"/>
                    <a:pt x="66371" y="33540"/>
                  </a:cubicBezTo>
                  <a:cubicBezTo>
                    <a:pt x="66887" y="33618"/>
                    <a:pt x="67388" y="33776"/>
                    <a:pt x="67854" y="34010"/>
                  </a:cubicBezTo>
                  <a:cubicBezTo>
                    <a:pt x="65675" y="34464"/>
                    <a:pt x="63491" y="34891"/>
                    <a:pt x="61318" y="35377"/>
                  </a:cubicBezTo>
                  <a:cubicBezTo>
                    <a:pt x="56917" y="36228"/>
                    <a:pt x="52638" y="37616"/>
                    <a:pt x="48576" y="39510"/>
                  </a:cubicBezTo>
                  <a:cubicBezTo>
                    <a:pt x="44057" y="41777"/>
                    <a:pt x="40536" y="45632"/>
                    <a:pt x="38690" y="50335"/>
                  </a:cubicBezTo>
                  <a:cubicBezTo>
                    <a:pt x="36673" y="55597"/>
                    <a:pt x="35204" y="61053"/>
                    <a:pt x="34307" y="66616"/>
                  </a:cubicBezTo>
                  <a:cubicBezTo>
                    <a:pt x="34241" y="67056"/>
                    <a:pt x="34103" y="67482"/>
                    <a:pt x="33896" y="67876"/>
                  </a:cubicBezTo>
                  <a:cubicBezTo>
                    <a:pt x="33669" y="66730"/>
                    <a:pt x="33449" y="65582"/>
                    <a:pt x="33212" y="64437"/>
                  </a:cubicBezTo>
                  <a:cubicBezTo>
                    <a:pt x="32352" y="59704"/>
                    <a:pt x="31060" y="55059"/>
                    <a:pt x="29350" y="50561"/>
                  </a:cubicBezTo>
                  <a:cubicBezTo>
                    <a:pt x="27216" y="45056"/>
                    <a:pt x="22863" y="40702"/>
                    <a:pt x="17355" y="38563"/>
                  </a:cubicBezTo>
                  <a:cubicBezTo>
                    <a:pt x="12158" y="36622"/>
                    <a:pt x="6785"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0" name="Google Shape;570;p17"/>
            <p:cNvSpPr/>
            <p:nvPr/>
          </p:nvSpPr>
          <p:spPr>
            <a:xfrm>
              <a:off x="6443795" y="5392699"/>
              <a:ext cx="67792" cy="67809"/>
            </a:xfrm>
            <a:custGeom>
              <a:rect b="b" l="l" r="r" t="t"/>
              <a:pathLst>
                <a:path extrusionOk="0" h="67809" w="67792">
                  <a:moveTo>
                    <a:pt x="70" y="33854"/>
                  </a:moveTo>
                  <a:cubicBezTo>
                    <a:pt x="2059" y="33445"/>
                    <a:pt x="4053" y="33058"/>
                    <a:pt x="6036" y="32623"/>
                  </a:cubicBezTo>
                  <a:cubicBezTo>
                    <a:pt x="10623" y="31764"/>
                    <a:pt x="15085" y="30341"/>
                    <a:pt x="19321" y="28386"/>
                  </a:cubicBezTo>
                  <a:cubicBezTo>
                    <a:pt x="23900" y="26098"/>
                    <a:pt x="27459" y="22186"/>
                    <a:pt x="29301" y="17414"/>
                  </a:cubicBezTo>
                  <a:cubicBezTo>
                    <a:pt x="31252" y="12289"/>
                    <a:pt x="32684" y="6983"/>
                    <a:pt x="33575" y="1573"/>
                  </a:cubicBezTo>
                  <a:cubicBezTo>
                    <a:pt x="33654" y="1048"/>
                    <a:pt x="33817" y="539"/>
                    <a:pt x="34059" y="66"/>
                  </a:cubicBezTo>
                  <a:cubicBezTo>
                    <a:pt x="34387" y="1701"/>
                    <a:pt x="34700" y="3338"/>
                    <a:pt x="35047" y="4968"/>
                  </a:cubicBezTo>
                  <a:cubicBezTo>
                    <a:pt x="35865" y="9245"/>
                    <a:pt x="37076" y="13437"/>
                    <a:pt x="38665" y="17492"/>
                  </a:cubicBezTo>
                  <a:cubicBezTo>
                    <a:pt x="40781" y="22834"/>
                    <a:pt x="45004" y="27071"/>
                    <a:pt x="50343" y="29206"/>
                  </a:cubicBezTo>
                  <a:cubicBezTo>
                    <a:pt x="55526" y="31184"/>
                    <a:pt x="60896" y="32636"/>
                    <a:pt x="66371" y="33540"/>
                  </a:cubicBezTo>
                  <a:cubicBezTo>
                    <a:pt x="66886" y="33618"/>
                    <a:pt x="67386" y="33777"/>
                    <a:pt x="67852" y="34010"/>
                  </a:cubicBezTo>
                  <a:cubicBezTo>
                    <a:pt x="65674" y="34464"/>
                    <a:pt x="63490" y="34892"/>
                    <a:pt x="61318" y="35377"/>
                  </a:cubicBezTo>
                  <a:cubicBezTo>
                    <a:pt x="56917" y="36228"/>
                    <a:pt x="52637" y="37616"/>
                    <a:pt x="48576" y="39510"/>
                  </a:cubicBezTo>
                  <a:cubicBezTo>
                    <a:pt x="44057" y="41777"/>
                    <a:pt x="40535" y="45632"/>
                    <a:pt x="38690" y="50335"/>
                  </a:cubicBezTo>
                  <a:cubicBezTo>
                    <a:pt x="36673" y="55597"/>
                    <a:pt x="35204" y="61053"/>
                    <a:pt x="34307" y="66616"/>
                  </a:cubicBezTo>
                  <a:cubicBezTo>
                    <a:pt x="34242" y="67056"/>
                    <a:pt x="34103" y="67482"/>
                    <a:pt x="33896" y="67876"/>
                  </a:cubicBezTo>
                  <a:cubicBezTo>
                    <a:pt x="33669" y="66730"/>
                    <a:pt x="33449" y="65582"/>
                    <a:pt x="33210" y="64439"/>
                  </a:cubicBezTo>
                  <a:cubicBezTo>
                    <a:pt x="32352" y="59704"/>
                    <a:pt x="31059" y="55059"/>
                    <a:pt x="29350" y="50561"/>
                  </a:cubicBezTo>
                  <a:cubicBezTo>
                    <a:pt x="27216" y="45057"/>
                    <a:pt x="22862" y="40703"/>
                    <a:pt x="17355" y="38565"/>
                  </a:cubicBezTo>
                  <a:cubicBezTo>
                    <a:pt x="12157" y="36622"/>
                    <a:pt x="6784"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71" name="Google Shape;571;p17"/>
          <p:cNvSpPr txBox="1"/>
          <p:nvPr>
            <p:ph idx="1" type="subTitle"/>
          </p:nvPr>
        </p:nvSpPr>
        <p:spPr>
          <a:xfrm>
            <a:off x="1491312" y="2152500"/>
            <a:ext cx="2799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72" name="Google Shape;572;p17"/>
          <p:cNvSpPr txBox="1"/>
          <p:nvPr>
            <p:ph idx="2" type="subTitle"/>
          </p:nvPr>
        </p:nvSpPr>
        <p:spPr>
          <a:xfrm>
            <a:off x="4853183" y="2152500"/>
            <a:ext cx="2799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73" name="Google Shape;573;p17"/>
          <p:cNvSpPr txBox="1"/>
          <p:nvPr>
            <p:ph idx="3" type="subTitle"/>
          </p:nvPr>
        </p:nvSpPr>
        <p:spPr>
          <a:xfrm>
            <a:off x="1491312" y="3898750"/>
            <a:ext cx="2799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74" name="Google Shape;574;p17"/>
          <p:cNvSpPr txBox="1"/>
          <p:nvPr>
            <p:ph idx="4" type="subTitle"/>
          </p:nvPr>
        </p:nvSpPr>
        <p:spPr>
          <a:xfrm>
            <a:off x="4853183" y="3898751"/>
            <a:ext cx="2799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75" name="Google Shape;575;p17"/>
          <p:cNvSpPr txBox="1"/>
          <p:nvPr>
            <p:ph type="title"/>
          </p:nvPr>
        </p:nvSpPr>
        <p:spPr>
          <a:xfrm>
            <a:off x="720000" y="445025"/>
            <a:ext cx="7704000" cy="5727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3800"/>
              <a:buNone/>
              <a:defRPr/>
            </a:lvl1pPr>
            <a:lvl2pPr lvl="1" algn="l">
              <a:lnSpc>
                <a:spcPct val="100000"/>
              </a:lnSpc>
              <a:spcBef>
                <a:spcPts val="0"/>
              </a:spcBef>
              <a:spcAft>
                <a:spcPts val="0"/>
              </a:spcAft>
              <a:buSzPts val="3800"/>
              <a:buNone/>
              <a:defRPr/>
            </a:lvl2pPr>
            <a:lvl3pPr lvl="2" algn="l">
              <a:lnSpc>
                <a:spcPct val="100000"/>
              </a:lnSpc>
              <a:spcBef>
                <a:spcPts val="0"/>
              </a:spcBef>
              <a:spcAft>
                <a:spcPts val="0"/>
              </a:spcAft>
              <a:buSzPts val="3800"/>
              <a:buNone/>
              <a:defRPr/>
            </a:lvl3pPr>
            <a:lvl4pPr lvl="3" algn="l">
              <a:lnSpc>
                <a:spcPct val="100000"/>
              </a:lnSpc>
              <a:spcBef>
                <a:spcPts val="0"/>
              </a:spcBef>
              <a:spcAft>
                <a:spcPts val="0"/>
              </a:spcAft>
              <a:buSzPts val="3800"/>
              <a:buNone/>
              <a:defRPr/>
            </a:lvl4pPr>
            <a:lvl5pPr lvl="4" algn="l">
              <a:lnSpc>
                <a:spcPct val="100000"/>
              </a:lnSpc>
              <a:spcBef>
                <a:spcPts val="0"/>
              </a:spcBef>
              <a:spcAft>
                <a:spcPts val="0"/>
              </a:spcAft>
              <a:buSzPts val="3800"/>
              <a:buNone/>
              <a:defRPr/>
            </a:lvl5pPr>
            <a:lvl6pPr lvl="5" algn="l">
              <a:lnSpc>
                <a:spcPct val="100000"/>
              </a:lnSpc>
              <a:spcBef>
                <a:spcPts val="0"/>
              </a:spcBef>
              <a:spcAft>
                <a:spcPts val="0"/>
              </a:spcAft>
              <a:buSzPts val="3800"/>
              <a:buNone/>
              <a:defRPr/>
            </a:lvl6pPr>
            <a:lvl7pPr lvl="6" algn="l">
              <a:lnSpc>
                <a:spcPct val="100000"/>
              </a:lnSpc>
              <a:spcBef>
                <a:spcPts val="0"/>
              </a:spcBef>
              <a:spcAft>
                <a:spcPts val="0"/>
              </a:spcAft>
              <a:buSzPts val="3800"/>
              <a:buNone/>
              <a:defRPr/>
            </a:lvl7pPr>
            <a:lvl8pPr lvl="7" algn="l">
              <a:lnSpc>
                <a:spcPct val="100000"/>
              </a:lnSpc>
              <a:spcBef>
                <a:spcPts val="0"/>
              </a:spcBef>
              <a:spcAft>
                <a:spcPts val="0"/>
              </a:spcAft>
              <a:buSzPts val="3800"/>
              <a:buNone/>
              <a:defRPr/>
            </a:lvl8pPr>
            <a:lvl9pPr lvl="8" algn="l">
              <a:lnSpc>
                <a:spcPct val="100000"/>
              </a:lnSpc>
              <a:spcBef>
                <a:spcPts val="0"/>
              </a:spcBef>
              <a:spcAft>
                <a:spcPts val="0"/>
              </a:spcAft>
              <a:buSzPts val="3800"/>
              <a:buNone/>
              <a:defRPr/>
            </a:lvl9pPr>
          </a:lstStyle>
          <a:p/>
        </p:txBody>
      </p:sp>
      <p:sp>
        <p:nvSpPr>
          <p:cNvPr id="576" name="Google Shape;576;p17"/>
          <p:cNvSpPr txBox="1"/>
          <p:nvPr>
            <p:ph idx="5" type="title"/>
          </p:nvPr>
        </p:nvSpPr>
        <p:spPr>
          <a:xfrm>
            <a:off x="2474700" y="1108601"/>
            <a:ext cx="832800" cy="572700"/>
          </a:xfrm>
          <a:prstGeom prst="rect">
            <a:avLst/>
          </a:prstGeom>
          <a:noFill/>
          <a:ln>
            <a:noFill/>
          </a:ln>
        </p:spPr>
        <p:txBody>
          <a:bodyPr anchorCtr="0" anchor="b" bIns="91425" lIns="91425" spcFirstLastPara="1" rIns="91425" wrap="square" tIns="0">
            <a:noAutofit/>
          </a:bodyPr>
          <a:lstStyle>
            <a:lvl1pPr lvl="0" algn="ctr">
              <a:lnSpc>
                <a:spcPct val="100000"/>
              </a:lnSpc>
              <a:spcBef>
                <a:spcPts val="0"/>
              </a:spcBef>
              <a:spcAft>
                <a:spcPts val="0"/>
              </a:spcAft>
              <a:buSzPts val="3000"/>
              <a:buNone/>
              <a:defRPr>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77" name="Google Shape;577;p17"/>
          <p:cNvSpPr txBox="1"/>
          <p:nvPr>
            <p:ph idx="6" type="title"/>
          </p:nvPr>
        </p:nvSpPr>
        <p:spPr>
          <a:xfrm>
            <a:off x="2476025" y="2853676"/>
            <a:ext cx="830100" cy="572700"/>
          </a:xfrm>
          <a:prstGeom prst="rect">
            <a:avLst/>
          </a:prstGeom>
          <a:noFill/>
          <a:ln>
            <a:noFill/>
          </a:ln>
        </p:spPr>
        <p:txBody>
          <a:bodyPr anchorCtr="0" anchor="b" bIns="91425" lIns="91425" spcFirstLastPara="1" rIns="91425" wrap="square" tIns="0">
            <a:noAutofit/>
          </a:bodyPr>
          <a:lstStyle>
            <a:lvl1pPr lvl="0" algn="ctr">
              <a:lnSpc>
                <a:spcPct val="100000"/>
              </a:lnSpc>
              <a:spcBef>
                <a:spcPts val="0"/>
              </a:spcBef>
              <a:spcAft>
                <a:spcPts val="0"/>
              </a:spcAft>
              <a:buSzPts val="3000"/>
              <a:buNone/>
              <a:defRPr>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78" name="Google Shape;578;p17"/>
          <p:cNvSpPr txBox="1"/>
          <p:nvPr>
            <p:ph idx="7" type="title"/>
          </p:nvPr>
        </p:nvSpPr>
        <p:spPr>
          <a:xfrm>
            <a:off x="5837824" y="1109416"/>
            <a:ext cx="830100" cy="570900"/>
          </a:xfrm>
          <a:prstGeom prst="rect">
            <a:avLst/>
          </a:prstGeom>
          <a:noFill/>
          <a:ln>
            <a:noFill/>
          </a:ln>
        </p:spPr>
        <p:txBody>
          <a:bodyPr anchorCtr="0" anchor="b" bIns="91425" lIns="91425" spcFirstLastPara="1" rIns="91425" wrap="square" tIns="0">
            <a:noAutofit/>
          </a:bodyPr>
          <a:lstStyle>
            <a:lvl1pPr lvl="0" algn="ctr">
              <a:lnSpc>
                <a:spcPct val="100000"/>
              </a:lnSpc>
              <a:spcBef>
                <a:spcPts val="0"/>
              </a:spcBef>
              <a:spcAft>
                <a:spcPts val="0"/>
              </a:spcAft>
              <a:buSzPts val="3000"/>
              <a:buNone/>
              <a:defRPr>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79" name="Google Shape;579;p17"/>
          <p:cNvSpPr txBox="1"/>
          <p:nvPr>
            <p:ph idx="8" type="title"/>
          </p:nvPr>
        </p:nvSpPr>
        <p:spPr>
          <a:xfrm>
            <a:off x="5837825" y="2853678"/>
            <a:ext cx="830100" cy="572700"/>
          </a:xfrm>
          <a:prstGeom prst="rect">
            <a:avLst/>
          </a:prstGeom>
          <a:noFill/>
          <a:ln>
            <a:noFill/>
          </a:ln>
        </p:spPr>
        <p:txBody>
          <a:bodyPr anchorCtr="0" anchor="b" bIns="91425" lIns="91425" spcFirstLastPara="1" rIns="91425" wrap="square" tIns="0">
            <a:noAutofit/>
          </a:bodyPr>
          <a:lstStyle>
            <a:lvl1pPr lvl="0" algn="ctr">
              <a:lnSpc>
                <a:spcPct val="100000"/>
              </a:lnSpc>
              <a:spcBef>
                <a:spcPts val="0"/>
              </a:spcBef>
              <a:spcAft>
                <a:spcPts val="0"/>
              </a:spcAft>
              <a:buSzPts val="3000"/>
              <a:buNone/>
              <a:defRPr>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80" name="Google Shape;580;p17"/>
          <p:cNvSpPr txBox="1"/>
          <p:nvPr>
            <p:ph idx="9" type="subTitle"/>
          </p:nvPr>
        </p:nvSpPr>
        <p:spPr>
          <a:xfrm>
            <a:off x="1491212" y="1767864"/>
            <a:ext cx="2799600" cy="365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El Messiri"/>
              <a:buNone/>
              <a:defRPr sz="2300">
                <a:latin typeface="El Messiri"/>
                <a:ea typeface="El Messiri"/>
                <a:cs typeface="El Messiri"/>
                <a:sym typeface="El Messiri"/>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81" name="Google Shape;581;p17"/>
          <p:cNvSpPr txBox="1"/>
          <p:nvPr>
            <p:ph idx="13" type="subTitle"/>
          </p:nvPr>
        </p:nvSpPr>
        <p:spPr>
          <a:xfrm>
            <a:off x="1491212" y="3514240"/>
            <a:ext cx="2799600" cy="365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El Messiri"/>
              <a:buNone/>
              <a:defRPr sz="2300">
                <a:latin typeface="El Messiri"/>
                <a:ea typeface="El Messiri"/>
                <a:cs typeface="El Messiri"/>
                <a:sym typeface="El Messiri"/>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82" name="Google Shape;582;p17"/>
          <p:cNvSpPr txBox="1"/>
          <p:nvPr>
            <p:ph idx="14" type="subTitle"/>
          </p:nvPr>
        </p:nvSpPr>
        <p:spPr>
          <a:xfrm>
            <a:off x="4853188" y="1767864"/>
            <a:ext cx="2799600" cy="365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El Messiri"/>
              <a:buNone/>
              <a:defRPr sz="2300">
                <a:latin typeface="El Messiri"/>
                <a:ea typeface="El Messiri"/>
                <a:cs typeface="El Messiri"/>
                <a:sym typeface="El Messiri"/>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83" name="Google Shape;583;p17"/>
          <p:cNvSpPr txBox="1"/>
          <p:nvPr>
            <p:ph idx="15" type="subTitle"/>
          </p:nvPr>
        </p:nvSpPr>
        <p:spPr>
          <a:xfrm>
            <a:off x="4853188" y="3514239"/>
            <a:ext cx="2799600" cy="365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El Messiri"/>
              <a:buNone/>
              <a:defRPr sz="2300">
                <a:latin typeface="El Messiri"/>
                <a:ea typeface="El Messiri"/>
                <a:cs typeface="El Messiri"/>
                <a:sym typeface="El Messiri"/>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584" name="Google Shape;584;p17"/>
          <p:cNvGrpSpPr/>
          <p:nvPr/>
        </p:nvGrpSpPr>
        <p:grpSpPr>
          <a:xfrm>
            <a:off x="135137" y="156636"/>
            <a:ext cx="8873725" cy="4830227"/>
            <a:chOff x="153872" y="166907"/>
            <a:chExt cx="8873725" cy="4830227"/>
          </a:xfrm>
        </p:grpSpPr>
        <p:grpSp>
          <p:nvGrpSpPr>
            <p:cNvPr id="585" name="Google Shape;585;p17"/>
            <p:cNvGrpSpPr/>
            <p:nvPr/>
          </p:nvGrpSpPr>
          <p:grpSpPr>
            <a:xfrm>
              <a:off x="6250862" y="166907"/>
              <a:ext cx="2776735" cy="2046310"/>
              <a:chOff x="6250862" y="166907"/>
              <a:chExt cx="2776735" cy="2046310"/>
            </a:xfrm>
          </p:grpSpPr>
          <p:sp>
            <p:nvSpPr>
              <p:cNvPr id="586" name="Google Shape;586;p17"/>
              <p:cNvSpPr/>
              <p:nvPr/>
            </p:nvSpPr>
            <p:spPr>
              <a:xfrm>
                <a:off x="6538521" y="251138"/>
                <a:ext cx="2404041" cy="1674392"/>
              </a:xfrm>
              <a:custGeom>
                <a:rect b="b" l="l" r="r" t="t"/>
                <a:pathLst>
                  <a:path extrusionOk="0" h="60431" w="86765">
                    <a:moveTo>
                      <a:pt x="1" y="0"/>
                    </a:moveTo>
                    <a:lnTo>
                      <a:pt x="1" y="752"/>
                    </a:lnTo>
                    <a:lnTo>
                      <a:pt x="86012" y="752"/>
                    </a:lnTo>
                    <a:lnTo>
                      <a:pt x="86012" y="60430"/>
                    </a:lnTo>
                    <a:lnTo>
                      <a:pt x="86764" y="60430"/>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7"/>
              <p:cNvSpPr/>
              <p:nvPr/>
            </p:nvSpPr>
            <p:spPr>
              <a:xfrm>
                <a:off x="6250862" y="166907"/>
                <a:ext cx="2776735" cy="2046310"/>
              </a:xfrm>
              <a:custGeom>
                <a:rect b="b" l="l" r="r" t="t"/>
                <a:pathLst>
                  <a:path extrusionOk="0" h="73854" w="100216">
                    <a:moveTo>
                      <a:pt x="0" y="0"/>
                    </a:moveTo>
                    <a:lnTo>
                      <a:pt x="0" y="1114"/>
                    </a:lnTo>
                    <a:lnTo>
                      <a:pt x="89171" y="1114"/>
                    </a:lnTo>
                    <a:lnTo>
                      <a:pt x="89171" y="11015"/>
                    </a:lnTo>
                    <a:lnTo>
                      <a:pt x="99072" y="11015"/>
                    </a:lnTo>
                    <a:lnTo>
                      <a:pt x="99072" y="73853"/>
                    </a:lnTo>
                    <a:lnTo>
                      <a:pt x="100216" y="73853"/>
                    </a:lnTo>
                    <a:lnTo>
                      <a:pt x="100216" y="9902"/>
                    </a:lnTo>
                    <a:lnTo>
                      <a:pt x="90285" y="9902"/>
                    </a:lnTo>
                    <a:lnTo>
                      <a:pt x="902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7"/>
              <p:cNvSpPr/>
              <p:nvPr/>
            </p:nvSpPr>
            <p:spPr>
              <a:xfrm>
                <a:off x="8610654" y="441239"/>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7"/>
              <p:cNvSpPr/>
              <p:nvPr/>
            </p:nvSpPr>
            <p:spPr>
              <a:xfrm>
                <a:off x="8796600" y="315336"/>
                <a:ext cx="82568" cy="82568"/>
              </a:xfrm>
              <a:custGeom>
                <a:rect b="b" l="l" r="r" t="t"/>
                <a:pathLst>
                  <a:path extrusionOk="0" h="2980" w="2980">
                    <a:moveTo>
                      <a:pt x="1" y="0"/>
                    </a:moveTo>
                    <a:lnTo>
                      <a:pt x="1" y="2980"/>
                    </a:lnTo>
                    <a:lnTo>
                      <a:pt x="2980" y="2980"/>
                    </a:lnTo>
                    <a:lnTo>
                      <a:pt x="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 name="Google Shape;590;p17"/>
            <p:cNvGrpSpPr/>
            <p:nvPr/>
          </p:nvGrpSpPr>
          <p:grpSpPr>
            <a:xfrm>
              <a:off x="153872" y="187444"/>
              <a:ext cx="2775931" cy="2046310"/>
              <a:chOff x="153872" y="187444"/>
              <a:chExt cx="2775931" cy="2046310"/>
            </a:xfrm>
          </p:grpSpPr>
          <p:sp>
            <p:nvSpPr>
              <p:cNvPr id="591" name="Google Shape;591;p17"/>
              <p:cNvSpPr/>
              <p:nvPr/>
            </p:nvSpPr>
            <p:spPr>
              <a:xfrm>
                <a:off x="238102" y="271675"/>
                <a:ext cx="2404014" cy="1674392"/>
              </a:xfrm>
              <a:custGeom>
                <a:rect b="b" l="l" r="r" t="t"/>
                <a:pathLst>
                  <a:path extrusionOk="0" h="60431" w="86764">
                    <a:moveTo>
                      <a:pt x="0" y="0"/>
                    </a:moveTo>
                    <a:lnTo>
                      <a:pt x="0" y="60430"/>
                    </a:lnTo>
                    <a:lnTo>
                      <a:pt x="753" y="60430"/>
                    </a:lnTo>
                    <a:lnTo>
                      <a:pt x="753" y="752"/>
                    </a:lnTo>
                    <a:lnTo>
                      <a:pt x="86764" y="752"/>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7"/>
              <p:cNvSpPr/>
              <p:nvPr/>
            </p:nvSpPr>
            <p:spPr>
              <a:xfrm>
                <a:off x="153872" y="187444"/>
                <a:ext cx="2775931" cy="2046310"/>
              </a:xfrm>
              <a:custGeom>
                <a:rect b="b" l="l" r="r" t="t"/>
                <a:pathLst>
                  <a:path extrusionOk="0" h="73854" w="100187">
                    <a:moveTo>
                      <a:pt x="9902" y="0"/>
                    </a:moveTo>
                    <a:lnTo>
                      <a:pt x="9902" y="9902"/>
                    </a:lnTo>
                    <a:lnTo>
                      <a:pt x="1" y="9902"/>
                    </a:lnTo>
                    <a:lnTo>
                      <a:pt x="1" y="73853"/>
                    </a:lnTo>
                    <a:lnTo>
                      <a:pt x="1114" y="73853"/>
                    </a:lnTo>
                    <a:lnTo>
                      <a:pt x="1114" y="11015"/>
                    </a:lnTo>
                    <a:lnTo>
                      <a:pt x="11046" y="11015"/>
                    </a:lnTo>
                    <a:lnTo>
                      <a:pt x="11046" y="1114"/>
                    </a:lnTo>
                    <a:lnTo>
                      <a:pt x="100186" y="1114"/>
                    </a:lnTo>
                    <a:lnTo>
                      <a:pt x="1001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7"/>
              <p:cNvSpPr/>
              <p:nvPr/>
            </p:nvSpPr>
            <p:spPr>
              <a:xfrm>
                <a:off x="429063" y="461776"/>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7"/>
              <p:cNvSpPr/>
              <p:nvPr/>
            </p:nvSpPr>
            <p:spPr>
              <a:xfrm>
                <a:off x="301470" y="335042"/>
                <a:ext cx="83427" cy="83400"/>
              </a:xfrm>
              <a:custGeom>
                <a:rect b="b" l="l" r="r" t="t"/>
                <a:pathLst>
                  <a:path extrusionOk="0" h="3010" w="3011">
                    <a:moveTo>
                      <a:pt x="1" y="0"/>
                    </a:moveTo>
                    <a:lnTo>
                      <a:pt x="1" y="3010"/>
                    </a:lnTo>
                    <a:lnTo>
                      <a:pt x="3010" y="3010"/>
                    </a:lnTo>
                    <a:lnTo>
                      <a:pt x="30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 name="Google Shape;595;p17"/>
            <p:cNvGrpSpPr/>
            <p:nvPr/>
          </p:nvGrpSpPr>
          <p:grpSpPr>
            <a:xfrm>
              <a:off x="6250862" y="2930287"/>
              <a:ext cx="2776735" cy="2046310"/>
              <a:chOff x="6250862" y="2930287"/>
              <a:chExt cx="2776735" cy="2046310"/>
            </a:xfrm>
          </p:grpSpPr>
          <p:sp>
            <p:nvSpPr>
              <p:cNvPr id="596" name="Google Shape;596;p17"/>
              <p:cNvSpPr/>
              <p:nvPr/>
            </p:nvSpPr>
            <p:spPr>
              <a:xfrm>
                <a:off x="6538521" y="3217974"/>
                <a:ext cx="2404041" cy="1674392"/>
              </a:xfrm>
              <a:custGeom>
                <a:rect b="b" l="l" r="r" t="t"/>
                <a:pathLst>
                  <a:path extrusionOk="0" h="60431" w="86765">
                    <a:moveTo>
                      <a:pt x="86012" y="0"/>
                    </a:moveTo>
                    <a:lnTo>
                      <a:pt x="86012" y="59678"/>
                    </a:lnTo>
                    <a:lnTo>
                      <a:pt x="1" y="59678"/>
                    </a:lnTo>
                    <a:lnTo>
                      <a:pt x="1" y="60431"/>
                    </a:lnTo>
                    <a:lnTo>
                      <a:pt x="86764" y="60431"/>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7"/>
              <p:cNvSpPr/>
              <p:nvPr/>
            </p:nvSpPr>
            <p:spPr>
              <a:xfrm>
                <a:off x="6250862" y="2930287"/>
                <a:ext cx="2776735" cy="2046310"/>
              </a:xfrm>
              <a:custGeom>
                <a:rect b="b" l="l" r="r" t="t"/>
                <a:pathLst>
                  <a:path extrusionOk="0" h="73854" w="100216">
                    <a:moveTo>
                      <a:pt x="99072" y="1"/>
                    </a:moveTo>
                    <a:lnTo>
                      <a:pt x="99072" y="62808"/>
                    </a:lnTo>
                    <a:lnTo>
                      <a:pt x="89171" y="62808"/>
                    </a:lnTo>
                    <a:lnTo>
                      <a:pt x="89171" y="72740"/>
                    </a:lnTo>
                    <a:lnTo>
                      <a:pt x="0" y="72740"/>
                    </a:lnTo>
                    <a:lnTo>
                      <a:pt x="0" y="73853"/>
                    </a:lnTo>
                    <a:lnTo>
                      <a:pt x="90285" y="73853"/>
                    </a:lnTo>
                    <a:lnTo>
                      <a:pt x="90285" y="63952"/>
                    </a:lnTo>
                    <a:lnTo>
                      <a:pt x="100216" y="63952"/>
                    </a:lnTo>
                    <a:lnTo>
                      <a:pt x="1002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7"/>
              <p:cNvSpPr/>
              <p:nvPr/>
            </p:nvSpPr>
            <p:spPr>
              <a:xfrm>
                <a:off x="8610654" y="4559626"/>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7"/>
              <p:cNvSpPr/>
              <p:nvPr/>
            </p:nvSpPr>
            <p:spPr>
              <a:xfrm>
                <a:off x="8796600" y="4745571"/>
                <a:ext cx="82568" cy="82596"/>
              </a:xfrm>
              <a:custGeom>
                <a:rect b="b" l="l" r="r" t="t"/>
                <a:pathLst>
                  <a:path extrusionOk="0" h="2981" w="2980">
                    <a:moveTo>
                      <a:pt x="1" y="1"/>
                    </a:moveTo>
                    <a:lnTo>
                      <a:pt x="1" y="2980"/>
                    </a:lnTo>
                    <a:lnTo>
                      <a:pt x="2980" y="2980"/>
                    </a:lnTo>
                    <a:lnTo>
                      <a:pt x="29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17"/>
            <p:cNvGrpSpPr/>
            <p:nvPr/>
          </p:nvGrpSpPr>
          <p:grpSpPr>
            <a:xfrm>
              <a:off x="153872" y="2950824"/>
              <a:ext cx="2775931" cy="2046310"/>
              <a:chOff x="153872" y="2950824"/>
              <a:chExt cx="2775931" cy="2046310"/>
            </a:xfrm>
          </p:grpSpPr>
          <p:sp>
            <p:nvSpPr>
              <p:cNvPr id="601" name="Google Shape;601;p17"/>
              <p:cNvSpPr/>
              <p:nvPr/>
            </p:nvSpPr>
            <p:spPr>
              <a:xfrm>
                <a:off x="238102" y="3238511"/>
                <a:ext cx="2404014" cy="1674392"/>
              </a:xfrm>
              <a:custGeom>
                <a:rect b="b" l="l" r="r" t="t"/>
                <a:pathLst>
                  <a:path extrusionOk="0" h="60431" w="86764">
                    <a:moveTo>
                      <a:pt x="0" y="0"/>
                    </a:moveTo>
                    <a:lnTo>
                      <a:pt x="0" y="60431"/>
                    </a:lnTo>
                    <a:lnTo>
                      <a:pt x="86764" y="60431"/>
                    </a:lnTo>
                    <a:lnTo>
                      <a:pt x="86764" y="59678"/>
                    </a:lnTo>
                    <a:lnTo>
                      <a:pt x="753" y="59678"/>
                    </a:lnTo>
                    <a:lnTo>
                      <a:pt x="7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7"/>
              <p:cNvSpPr/>
              <p:nvPr/>
            </p:nvSpPr>
            <p:spPr>
              <a:xfrm>
                <a:off x="153872" y="2950824"/>
                <a:ext cx="2775931" cy="2046310"/>
              </a:xfrm>
              <a:custGeom>
                <a:rect b="b" l="l" r="r" t="t"/>
                <a:pathLst>
                  <a:path extrusionOk="0" h="73854" w="100187">
                    <a:moveTo>
                      <a:pt x="1" y="1"/>
                    </a:moveTo>
                    <a:lnTo>
                      <a:pt x="1" y="63952"/>
                    </a:lnTo>
                    <a:lnTo>
                      <a:pt x="9902" y="63952"/>
                    </a:lnTo>
                    <a:lnTo>
                      <a:pt x="9902" y="73853"/>
                    </a:lnTo>
                    <a:lnTo>
                      <a:pt x="100186" y="73853"/>
                    </a:lnTo>
                    <a:lnTo>
                      <a:pt x="100186" y="72740"/>
                    </a:lnTo>
                    <a:lnTo>
                      <a:pt x="11046" y="72740"/>
                    </a:lnTo>
                    <a:lnTo>
                      <a:pt x="11046" y="62808"/>
                    </a:lnTo>
                    <a:lnTo>
                      <a:pt x="1114" y="62808"/>
                    </a:lnTo>
                    <a:lnTo>
                      <a:pt x="11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7"/>
              <p:cNvSpPr/>
              <p:nvPr/>
            </p:nvSpPr>
            <p:spPr>
              <a:xfrm>
                <a:off x="429063" y="4580164"/>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7"/>
              <p:cNvSpPr/>
              <p:nvPr/>
            </p:nvSpPr>
            <p:spPr>
              <a:xfrm>
                <a:off x="301470" y="4766109"/>
                <a:ext cx="83427" cy="82596"/>
              </a:xfrm>
              <a:custGeom>
                <a:rect b="b" l="l" r="r" t="t"/>
                <a:pathLst>
                  <a:path extrusionOk="0" h="2981" w="3011">
                    <a:moveTo>
                      <a:pt x="1" y="1"/>
                    </a:moveTo>
                    <a:lnTo>
                      <a:pt x="1" y="2980"/>
                    </a:lnTo>
                    <a:lnTo>
                      <a:pt x="3010" y="2980"/>
                    </a:lnTo>
                    <a:lnTo>
                      <a:pt x="30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5" name="Google Shape;605;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606" name="Shape 606"/>
        <p:cNvGrpSpPr/>
        <p:nvPr/>
      </p:nvGrpSpPr>
      <p:grpSpPr>
        <a:xfrm>
          <a:off x="0" y="0"/>
          <a:ext cx="0" cy="0"/>
          <a:chOff x="0" y="0"/>
          <a:chExt cx="0" cy="0"/>
        </a:xfrm>
      </p:grpSpPr>
      <p:pic>
        <p:nvPicPr>
          <p:cNvPr id="607" name="Google Shape;607;p18"/>
          <p:cNvPicPr preferRelativeResize="0"/>
          <p:nvPr/>
        </p:nvPicPr>
        <p:blipFill rotWithShape="1">
          <a:blip r:embed="rId2">
            <a:alphaModFix/>
          </a:blip>
          <a:srcRect b="0" l="0" r="0" t="0"/>
          <a:stretch/>
        </p:blipFill>
        <p:spPr>
          <a:xfrm>
            <a:off x="0" y="672"/>
            <a:ext cx="9143998" cy="5142154"/>
          </a:xfrm>
          <a:prstGeom prst="rect">
            <a:avLst/>
          </a:prstGeom>
          <a:noFill/>
          <a:ln>
            <a:noFill/>
          </a:ln>
        </p:spPr>
      </p:pic>
      <p:sp>
        <p:nvSpPr>
          <p:cNvPr id="608" name="Google Shape;608;p18"/>
          <p:cNvSpPr/>
          <p:nvPr/>
        </p:nvSpPr>
        <p:spPr>
          <a:xfrm flipH="1" rot="10800000">
            <a:off x="-35" y="4271104"/>
            <a:ext cx="9150464" cy="873581"/>
          </a:xfrm>
          <a:custGeom>
            <a:rect b="b" l="l" r="r" t="t"/>
            <a:pathLst>
              <a:path extrusionOk="0" h="572840" w="6000304">
                <a:moveTo>
                  <a:pt x="75" y="0"/>
                </a:moveTo>
                <a:cubicBezTo>
                  <a:pt x="147405" y="132745"/>
                  <a:pt x="338742" y="206082"/>
                  <a:pt x="537031" y="205807"/>
                </a:cubicBezTo>
                <a:cubicBezTo>
                  <a:pt x="548791" y="205807"/>
                  <a:pt x="560480" y="205500"/>
                  <a:pt x="572117" y="204999"/>
                </a:cubicBezTo>
                <a:cubicBezTo>
                  <a:pt x="720061" y="434439"/>
                  <a:pt x="974400" y="572992"/>
                  <a:pt x="1247356" y="572840"/>
                </a:cubicBezTo>
                <a:cubicBezTo>
                  <a:pt x="1500191" y="573045"/>
                  <a:pt x="1738335" y="454042"/>
                  <a:pt x="1890005" y="251702"/>
                </a:cubicBezTo>
                <a:cubicBezTo>
                  <a:pt x="1909315" y="253646"/>
                  <a:pt x="1928709" y="254621"/>
                  <a:pt x="1948117" y="254622"/>
                </a:cubicBezTo>
                <a:cubicBezTo>
                  <a:pt x="2040731" y="254720"/>
                  <a:pt x="2131979" y="232288"/>
                  <a:pt x="2213996" y="189258"/>
                </a:cubicBezTo>
                <a:cubicBezTo>
                  <a:pt x="2408462" y="404463"/>
                  <a:pt x="2685022" y="527122"/>
                  <a:pt x="2975036" y="526792"/>
                </a:cubicBezTo>
                <a:cubicBezTo>
                  <a:pt x="3158175" y="527061"/>
                  <a:pt x="3338023" y="478104"/>
                  <a:pt x="3495769" y="385041"/>
                </a:cubicBezTo>
                <a:cubicBezTo>
                  <a:pt x="3580935" y="430065"/>
                  <a:pt x="3675828" y="453548"/>
                  <a:pt x="3772159" y="453439"/>
                </a:cubicBezTo>
                <a:cubicBezTo>
                  <a:pt x="3963322" y="453544"/>
                  <a:pt x="4142768" y="361298"/>
                  <a:pt x="4253963" y="205763"/>
                </a:cubicBezTo>
                <a:cubicBezTo>
                  <a:pt x="4255130" y="205766"/>
                  <a:pt x="4256287" y="205807"/>
                  <a:pt x="4257455" y="205807"/>
                </a:cubicBezTo>
                <a:cubicBezTo>
                  <a:pt x="4430451" y="206025"/>
                  <a:pt x="4601388" y="168270"/>
                  <a:pt x="4758207" y="95206"/>
                </a:cubicBezTo>
                <a:cubicBezTo>
                  <a:pt x="4868918" y="267183"/>
                  <a:pt x="5059432" y="371080"/>
                  <a:pt x="5263929" y="371001"/>
                </a:cubicBezTo>
                <a:cubicBezTo>
                  <a:pt x="5469677" y="371076"/>
                  <a:pt x="5661178" y="265913"/>
                  <a:pt x="5771555" y="92235"/>
                </a:cubicBezTo>
                <a:cubicBezTo>
                  <a:pt x="5853405" y="77715"/>
                  <a:pt x="5931335" y="46303"/>
                  <a:pt x="6000380"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9" name="Google Shape;609;p18"/>
          <p:cNvSpPr txBox="1"/>
          <p:nvPr>
            <p:ph idx="1" type="subTitle"/>
          </p:nvPr>
        </p:nvSpPr>
        <p:spPr>
          <a:xfrm>
            <a:off x="785302" y="2130660"/>
            <a:ext cx="2381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0" name="Google Shape;610;p18"/>
          <p:cNvSpPr txBox="1"/>
          <p:nvPr>
            <p:ph idx="2" type="subTitle"/>
          </p:nvPr>
        </p:nvSpPr>
        <p:spPr>
          <a:xfrm>
            <a:off x="3381449" y="2130660"/>
            <a:ext cx="2381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1" name="Google Shape;611;p18"/>
          <p:cNvSpPr txBox="1"/>
          <p:nvPr>
            <p:ph idx="3" type="subTitle"/>
          </p:nvPr>
        </p:nvSpPr>
        <p:spPr>
          <a:xfrm>
            <a:off x="785302" y="3935121"/>
            <a:ext cx="2381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2" name="Google Shape;612;p18"/>
          <p:cNvSpPr txBox="1"/>
          <p:nvPr>
            <p:ph idx="4" type="subTitle"/>
          </p:nvPr>
        </p:nvSpPr>
        <p:spPr>
          <a:xfrm>
            <a:off x="3381449" y="3935121"/>
            <a:ext cx="2381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3" name="Google Shape;613;p18"/>
          <p:cNvSpPr txBox="1"/>
          <p:nvPr>
            <p:ph idx="5" type="subTitle"/>
          </p:nvPr>
        </p:nvSpPr>
        <p:spPr>
          <a:xfrm>
            <a:off x="5977598" y="2130660"/>
            <a:ext cx="2381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4" name="Google Shape;614;p18"/>
          <p:cNvSpPr txBox="1"/>
          <p:nvPr>
            <p:ph idx="6" type="subTitle"/>
          </p:nvPr>
        </p:nvSpPr>
        <p:spPr>
          <a:xfrm>
            <a:off x="5977598" y="3935121"/>
            <a:ext cx="2381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5" name="Google Shape;615;p18"/>
          <p:cNvSpPr txBox="1"/>
          <p:nvPr>
            <p:ph type="title"/>
          </p:nvPr>
        </p:nvSpPr>
        <p:spPr>
          <a:xfrm>
            <a:off x="720000" y="445025"/>
            <a:ext cx="7704000" cy="5727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3800"/>
              <a:buNone/>
              <a:defRPr/>
            </a:lvl1pPr>
            <a:lvl2pPr lvl="1" algn="l">
              <a:lnSpc>
                <a:spcPct val="100000"/>
              </a:lnSpc>
              <a:spcBef>
                <a:spcPts val="0"/>
              </a:spcBef>
              <a:spcAft>
                <a:spcPts val="0"/>
              </a:spcAft>
              <a:buSzPts val="3800"/>
              <a:buNone/>
              <a:defRPr/>
            </a:lvl2pPr>
            <a:lvl3pPr lvl="2" algn="l">
              <a:lnSpc>
                <a:spcPct val="100000"/>
              </a:lnSpc>
              <a:spcBef>
                <a:spcPts val="0"/>
              </a:spcBef>
              <a:spcAft>
                <a:spcPts val="0"/>
              </a:spcAft>
              <a:buSzPts val="3800"/>
              <a:buNone/>
              <a:defRPr/>
            </a:lvl3pPr>
            <a:lvl4pPr lvl="3" algn="l">
              <a:lnSpc>
                <a:spcPct val="100000"/>
              </a:lnSpc>
              <a:spcBef>
                <a:spcPts val="0"/>
              </a:spcBef>
              <a:spcAft>
                <a:spcPts val="0"/>
              </a:spcAft>
              <a:buSzPts val="3800"/>
              <a:buNone/>
              <a:defRPr/>
            </a:lvl4pPr>
            <a:lvl5pPr lvl="4" algn="l">
              <a:lnSpc>
                <a:spcPct val="100000"/>
              </a:lnSpc>
              <a:spcBef>
                <a:spcPts val="0"/>
              </a:spcBef>
              <a:spcAft>
                <a:spcPts val="0"/>
              </a:spcAft>
              <a:buSzPts val="3800"/>
              <a:buNone/>
              <a:defRPr/>
            </a:lvl5pPr>
            <a:lvl6pPr lvl="5" algn="l">
              <a:lnSpc>
                <a:spcPct val="100000"/>
              </a:lnSpc>
              <a:spcBef>
                <a:spcPts val="0"/>
              </a:spcBef>
              <a:spcAft>
                <a:spcPts val="0"/>
              </a:spcAft>
              <a:buSzPts val="3800"/>
              <a:buNone/>
              <a:defRPr/>
            </a:lvl6pPr>
            <a:lvl7pPr lvl="6" algn="l">
              <a:lnSpc>
                <a:spcPct val="100000"/>
              </a:lnSpc>
              <a:spcBef>
                <a:spcPts val="0"/>
              </a:spcBef>
              <a:spcAft>
                <a:spcPts val="0"/>
              </a:spcAft>
              <a:buSzPts val="3800"/>
              <a:buNone/>
              <a:defRPr/>
            </a:lvl7pPr>
            <a:lvl8pPr lvl="7" algn="l">
              <a:lnSpc>
                <a:spcPct val="100000"/>
              </a:lnSpc>
              <a:spcBef>
                <a:spcPts val="0"/>
              </a:spcBef>
              <a:spcAft>
                <a:spcPts val="0"/>
              </a:spcAft>
              <a:buSzPts val="3800"/>
              <a:buNone/>
              <a:defRPr/>
            </a:lvl8pPr>
            <a:lvl9pPr lvl="8" algn="l">
              <a:lnSpc>
                <a:spcPct val="100000"/>
              </a:lnSpc>
              <a:spcBef>
                <a:spcPts val="0"/>
              </a:spcBef>
              <a:spcAft>
                <a:spcPts val="0"/>
              </a:spcAft>
              <a:buSzPts val="3800"/>
              <a:buNone/>
              <a:defRPr/>
            </a:lvl9pPr>
          </a:lstStyle>
          <a:p/>
        </p:txBody>
      </p:sp>
      <p:sp>
        <p:nvSpPr>
          <p:cNvPr id="616" name="Google Shape;616;p18"/>
          <p:cNvSpPr txBox="1"/>
          <p:nvPr>
            <p:ph idx="7" type="subTitle"/>
          </p:nvPr>
        </p:nvSpPr>
        <p:spPr>
          <a:xfrm>
            <a:off x="785302" y="1751839"/>
            <a:ext cx="2381100" cy="39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sz="2300">
                <a:latin typeface="Berkshire Swash"/>
                <a:ea typeface="Berkshire Swash"/>
                <a:cs typeface="Berkshire Swash"/>
                <a:sym typeface="Berkshire Swash"/>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17" name="Google Shape;617;p18"/>
          <p:cNvSpPr txBox="1"/>
          <p:nvPr>
            <p:ph idx="8" type="subTitle"/>
          </p:nvPr>
        </p:nvSpPr>
        <p:spPr>
          <a:xfrm>
            <a:off x="3381449" y="1751839"/>
            <a:ext cx="2381100" cy="39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sz="2300">
                <a:latin typeface="Berkshire Swash"/>
                <a:ea typeface="Berkshire Swash"/>
                <a:cs typeface="Berkshire Swash"/>
                <a:sym typeface="Berkshire Swash"/>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18" name="Google Shape;618;p18"/>
          <p:cNvSpPr txBox="1"/>
          <p:nvPr>
            <p:ph idx="9" type="subTitle"/>
          </p:nvPr>
        </p:nvSpPr>
        <p:spPr>
          <a:xfrm>
            <a:off x="5977598" y="1751839"/>
            <a:ext cx="2381100" cy="39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sz="2300">
                <a:latin typeface="Berkshire Swash"/>
                <a:ea typeface="Berkshire Swash"/>
                <a:cs typeface="Berkshire Swash"/>
                <a:sym typeface="Berkshire Swash"/>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19" name="Google Shape;619;p18"/>
          <p:cNvSpPr txBox="1"/>
          <p:nvPr>
            <p:ph idx="13" type="subTitle"/>
          </p:nvPr>
        </p:nvSpPr>
        <p:spPr>
          <a:xfrm>
            <a:off x="785302" y="3556350"/>
            <a:ext cx="2381100" cy="39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sz="2300">
                <a:latin typeface="Berkshire Swash"/>
                <a:ea typeface="Berkshire Swash"/>
                <a:cs typeface="Berkshire Swash"/>
                <a:sym typeface="Berkshire Swash"/>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20" name="Google Shape;620;p18"/>
          <p:cNvSpPr txBox="1"/>
          <p:nvPr>
            <p:ph idx="14" type="subTitle"/>
          </p:nvPr>
        </p:nvSpPr>
        <p:spPr>
          <a:xfrm>
            <a:off x="3381449" y="3556350"/>
            <a:ext cx="2381100" cy="39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sz="2300">
                <a:latin typeface="Berkshire Swash"/>
                <a:ea typeface="Berkshire Swash"/>
                <a:cs typeface="Berkshire Swash"/>
                <a:sym typeface="Berkshire Swash"/>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21" name="Google Shape;621;p18"/>
          <p:cNvSpPr txBox="1"/>
          <p:nvPr>
            <p:ph idx="15" type="subTitle"/>
          </p:nvPr>
        </p:nvSpPr>
        <p:spPr>
          <a:xfrm>
            <a:off x="5977598" y="3556350"/>
            <a:ext cx="2381100" cy="39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sz="2300">
                <a:latin typeface="Berkshire Swash"/>
                <a:ea typeface="Berkshire Swash"/>
                <a:cs typeface="Berkshire Swash"/>
                <a:sym typeface="Berkshire Swash"/>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622" name="Google Shape;622;p18"/>
          <p:cNvGrpSpPr/>
          <p:nvPr/>
        </p:nvGrpSpPr>
        <p:grpSpPr>
          <a:xfrm flipH="1" rot="10800000">
            <a:off x="553191" y="273585"/>
            <a:ext cx="8134220" cy="4681280"/>
            <a:chOff x="2140052" y="782502"/>
            <a:chExt cx="8134220" cy="4681280"/>
          </a:xfrm>
        </p:grpSpPr>
        <p:sp>
          <p:nvSpPr>
            <p:cNvPr id="623" name="Google Shape;623;p18"/>
            <p:cNvSpPr/>
            <p:nvPr/>
          </p:nvSpPr>
          <p:spPr>
            <a:xfrm>
              <a:off x="3847436" y="782502"/>
              <a:ext cx="67792" cy="67809"/>
            </a:xfrm>
            <a:custGeom>
              <a:rect b="b" l="l" r="r" t="t"/>
              <a:pathLst>
                <a:path extrusionOk="0" h="67809" w="67792">
                  <a:moveTo>
                    <a:pt x="70" y="33853"/>
                  </a:moveTo>
                  <a:cubicBezTo>
                    <a:pt x="2059" y="33444"/>
                    <a:pt x="4053" y="33057"/>
                    <a:pt x="6036" y="32623"/>
                  </a:cubicBezTo>
                  <a:cubicBezTo>
                    <a:pt x="10623" y="31764"/>
                    <a:pt x="15085" y="30340"/>
                    <a:pt x="19321" y="28386"/>
                  </a:cubicBezTo>
                  <a:cubicBezTo>
                    <a:pt x="23899" y="26098"/>
                    <a:pt x="27458" y="22185"/>
                    <a:pt x="29300" y="17413"/>
                  </a:cubicBezTo>
                  <a:cubicBezTo>
                    <a:pt x="31251" y="12289"/>
                    <a:pt x="32683" y="6982"/>
                    <a:pt x="33575" y="1573"/>
                  </a:cubicBezTo>
                  <a:cubicBezTo>
                    <a:pt x="33653" y="1048"/>
                    <a:pt x="33816" y="539"/>
                    <a:pt x="34057" y="66"/>
                  </a:cubicBezTo>
                  <a:cubicBezTo>
                    <a:pt x="34386" y="1701"/>
                    <a:pt x="34700" y="3338"/>
                    <a:pt x="35047" y="4968"/>
                  </a:cubicBezTo>
                  <a:cubicBezTo>
                    <a:pt x="35864" y="9245"/>
                    <a:pt x="37076" y="13437"/>
                    <a:pt x="38665" y="17492"/>
                  </a:cubicBezTo>
                  <a:cubicBezTo>
                    <a:pt x="40780" y="22834"/>
                    <a:pt x="45003" y="27070"/>
                    <a:pt x="50342" y="29206"/>
                  </a:cubicBezTo>
                  <a:cubicBezTo>
                    <a:pt x="55525" y="31184"/>
                    <a:pt x="60896" y="32636"/>
                    <a:pt x="66371" y="33540"/>
                  </a:cubicBezTo>
                  <a:cubicBezTo>
                    <a:pt x="66886" y="33617"/>
                    <a:pt x="67387" y="33776"/>
                    <a:pt x="67853" y="34010"/>
                  </a:cubicBezTo>
                  <a:cubicBezTo>
                    <a:pt x="65674" y="34464"/>
                    <a:pt x="63490" y="34892"/>
                    <a:pt x="61318" y="35377"/>
                  </a:cubicBezTo>
                  <a:cubicBezTo>
                    <a:pt x="56917" y="36228"/>
                    <a:pt x="52637" y="37616"/>
                    <a:pt x="48575" y="39510"/>
                  </a:cubicBezTo>
                  <a:cubicBezTo>
                    <a:pt x="44056" y="41777"/>
                    <a:pt x="40536" y="45632"/>
                    <a:pt x="38690" y="50335"/>
                  </a:cubicBezTo>
                  <a:cubicBezTo>
                    <a:pt x="36673" y="55597"/>
                    <a:pt x="35204" y="61053"/>
                    <a:pt x="34307" y="66616"/>
                  </a:cubicBezTo>
                  <a:cubicBezTo>
                    <a:pt x="34241" y="67056"/>
                    <a:pt x="34102" y="67482"/>
                    <a:pt x="33896" y="67876"/>
                  </a:cubicBezTo>
                  <a:cubicBezTo>
                    <a:pt x="33667" y="66730"/>
                    <a:pt x="33448" y="65582"/>
                    <a:pt x="33210" y="64438"/>
                  </a:cubicBezTo>
                  <a:cubicBezTo>
                    <a:pt x="32351" y="59704"/>
                    <a:pt x="31059" y="55059"/>
                    <a:pt x="29349" y="50561"/>
                  </a:cubicBezTo>
                  <a:cubicBezTo>
                    <a:pt x="27215" y="45056"/>
                    <a:pt x="22862" y="40702"/>
                    <a:pt x="17354" y="38564"/>
                  </a:cubicBezTo>
                  <a:cubicBezTo>
                    <a:pt x="12157" y="36622"/>
                    <a:pt x="6784" y="35187"/>
                    <a:pt x="1310"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4" name="Google Shape;624;p18"/>
            <p:cNvSpPr/>
            <p:nvPr/>
          </p:nvSpPr>
          <p:spPr>
            <a:xfrm>
              <a:off x="4106421" y="5395975"/>
              <a:ext cx="67794" cy="67807"/>
            </a:xfrm>
            <a:custGeom>
              <a:rect b="b" l="l" r="r" t="t"/>
              <a:pathLst>
                <a:path extrusionOk="0" h="67807" w="67794">
                  <a:moveTo>
                    <a:pt x="71" y="33852"/>
                  </a:moveTo>
                  <a:cubicBezTo>
                    <a:pt x="2060" y="33443"/>
                    <a:pt x="4053" y="33056"/>
                    <a:pt x="6037" y="32621"/>
                  </a:cubicBezTo>
                  <a:cubicBezTo>
                    <a:pt x="10624" y="31762"/>
                    <a:pt x="15086" y="30339"/>
                    <a:pt x="19322" y="28385"/>
                  </a:cubicBezTo>
                  <a:cubicBezTo>
                    <a:pt x="23901" y="26098"/>
                    <a:pt x="27459" y="22184"/>
                    <a:pt x="29300" y="17412"/>
                  </a:cubicBezTo>
                  <a:cubicBezTo>
                    <a:pt x="31252" y="12288"/>
                    <a:pt x="32684" y="6981"/>
                    <a:pt x="33575" y="1571"/>
                  </a:cubicBezTo>
                  <a:cubicBezTo>
                    <a:pt x="33654" y="1047"/>
                    <a:pt x="33817" y="539"/>
                    <a:pt x="34058" y="66"/>
                  </a:cubicBezTo>
                  <a:cubicBezTo>
                    <a:pt x="34387" y="1699"/>
                    <a:pt x="34701" y="3336"/>
                    <a:pt x="35048" y="4966"/>
                  </a:cubicBezTo>
                  <a:cubicBezTo>
                    <a:pt x="35865" y="9244"/>
                    <a:pt x="37076" y="13437"/>
                    <a:pt x="38666" y="17491"/>
                  </a:cubicBezTo>
                  <a:cubicBezTo>
                    <a:pt x="40782" y="22833"/>
                    <a:pt x="45005" y="27069"/>
                    <a:pt x="50343" y="29204"/>
                  </a:cubicBezTo>
                  <a:cubicBezTo>
                    <a:pt x="55527" y="31183"/>
                    <a:pt x="60897" y="32636"/>
                    <a:pt x="66372" y="33539"/>
                  </a:cubicBezTo>
                  <a:cubicBezTo>
                    <a:pt x="66888" y="33617"/>
                    <a:pt x="67388" y="33775"/>
                    <a:pt x="67854" y="34009"/>
                  </a:cubicBezTo>
                  <a:cubicBezTo>
                    <a:pt x="65676" y="34463"/>
                    <a:pt x="63491" y="34891"/>
                    <a:pt x="61319" y="35375"/>
                  </a:cubicBezTo>
                  <a:cubicBezTo>
                    <a:pt x="56918" y="36227"/>
                    <a:pt x="52638" y="37615"/>
                    <a:pt x="48576" y="39510"/>
                  </a:cubicBezTo>
                  <a:cubicBezTo>
                    <a:pt x="44057" y="41776"/>
                    <a:pt x="40536" y="45631"/>
                    <a:pt x="38691" y="50334"/>
                  </a:cubicBezTo>
                  <a:cubicBezTo>
                    <a:pt x="36673" y="55596"/>
                    <a:pt x="35204" y="61051"/>
                    <a:pt x="34308" y="66614"/>
                  </a:cubicBezTo>
                  <a:cubicBezTo>
                    <a:pt x="34242" y="67054"/>
                    <a:pt x="34103" y="67480"/>
                    <a:pt x="33896" y="67874"/>
                  </a:cubicBezTo>
                  <a:cubicBezTo>
                    <a:pt x="33669" y="66729"/>
                    <a:pt x="33449" y="65582"/>
                    <a:pt x="33212" y="64437"/>
                  </a:cubicBezTo>
                  <a:cubicBezTo>
                    <a:pt x="32353" y="59702"/>
                    <a:pt x="31060" y="55057"/>
                    <a:pt x="29350" y="50559"/>
                  </a:cubicBezTo>
                  <a:cubicBezTo>
                    <a:pt x="27216" y="45054"/>
                    <a:pt x="22863" y="40700"/>
                    <a:pt x="17355" y="38563"/>
                  </a:cubicBezTo>
                  <a:cubicBezTo>
                    <a:pt x="12158" y="36621"/>
                    <a:pt x="6785" y="35186"/>
                    <a:pt x="1311"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5" name="Google Shape;625;p18"/>
            <p:cNvSpPr/>
            <p:nvPr/>
          </p:nvSpPr>
          <p:spPr>
            <a:xfrm>
              <a:off x="2140052" y="1824636"/>
              <a:ext cx="67792" cy="67808"/>
            </a:xfrm>
            <a:custGeom>
              <a:rect b="b" l="l" r="r" t="t"/>
              <a:pathLst>
                <a:path extrusionOk="0" h="67808" w="67792">
                  <a:moveTo>
                    <a:pt x="70" y="33852"/>
                  </a:moveTo>
                  <a:cubicBezTo>
                    <a:pt x="2059" y="33443"/>
                    <a:pt x="4053" y="33056"/>
                    <a:pt x="6036" y="32622"/>
                  </a:cubicBezTo>
                  <a:cubicBezTo>
                    <a:pt x="10623" y="31763"/>
                    <a:pt x="15085" y="30340"/>
                    <a:pt x="19321" y="28386"/>
                  </a:cubicBezTo>
                  <a:cubicBezTo>
                    <a:pt x="23900" y="26098"/>
                    <a:pt x="27459" y="22184"/>
                    <a:pt x="29300" y="17412"/>
                  </a:cubicBezTo>
                  <a:cubicBezTo>
                    <a:pt x="31251" y="12288"/>
                    <a:pt x="32683" y="6981"/>
                    <a:pt x="33575" y="1572"/>
                  </a:cubicBezTo>
                  <a:cubicBezTo>
                    <a:pt x="33653" y="1047"/>
                    <a:pt x="33816" y="539"/>
                    <a:pt x="34057" y="66"/>
                  </a:cubicBezTo>
                  <a:cubicBezTo>
                    <a:pt x="34386" y="1700"/>
                    <a:pt x="34700" y="3337"/>
                    <a:pt x="35047" y="4967"/>
                  </a:cubicBezTo>
                  <a:cubicBezTo>
                    <a:pt x="35864" y="9244"/>
                    <a:pt x="37076" y="13437"/>
                    <a:pt x="38665" y="17492"/>
                  </a:cubicBezTo>
                  <a:cubicBezTo>
                    <a:pt x="40781" y="22833"/>
                    <a:pt x="45004" y="27070"/>
                    <a:pt x="50342" y="29205"/>
                  </a:cubicBezTo>
                  <a:cubicBezTo>
                    <a:pt x="55525" y="31184"/>
                    <a:pt x="60896" y="32636"/>
                    <a:pt x="66371" y="33540"/>
                  </a:cubicBezTo>
                  <a:cubicBezTo>
                    <a:pt x="66886" y="33617"/>
                    <a:pt x="67387" y="33776"/>
                    <a:pt x="67853" y="34010"/>
                  </a:cubicBezTo>
                  <a:cubicBezTo>
                    <a:pt x="65674" y="34464"/>
                    <a:pt x="63489" y="34891"/>
                    <a:pt x="61318" y="35376"/>
                  </a:cubicBezTo>
                  <a:cubicBezTo>
                    <a:pt x="56917" y="36227"/>
                    <a:pt x="52637" y="37616"/>
                    <a:pt x="48575" y="39510"/>
                  </a:cubicBezTo>
                  <a:cubicBezTo>
                    <a:pt x="44056" y="41776"/>
                    <a:pt x="40535" y="45632"/>
                    <a:pt x="38690" y="50335"/>
                  </a:cubicBezTo>
                  <a:cubicBezTo>
                    <a:pt x="36673" y="55597"/>
                    <a:pt x="35204" y="61052"/>
                    <a:pt x="34307" y="66615"/>
                  </a:cubicBezTo>
                  <a:cubicBezTo>
                    <a:pt x="34241" y="67055"/>
                    <a:pt x="34102" y="67481"/>
                    <a:pt x="33896" y="67875"/>
                  </a:cubicBezTo>
                  <a:cubicBezTo>
                    <a:pt x="33667" y="66730"/>
                    <a:pt x="33447" y="65581"/>
                    <a:pt x="33211" y="64437"/>
                  </a:cubicBezTo>
                  <a:cubicBezTo>
                    <a:pt x="32351" y="59703"/>
                    <a:pt x="31059" y="55058"/>
                    <a:pt x="29349" y="50560"/>
                  </a:cubicBezTo>
                  <a:cubicBezTo>
                    <a:pt x="27215" y="45055"/>
                    <a:pt x="22862" y="40701"/>
                    <a:pt x="17354" y="38563"/>
                  </a:cubicBezTo>
                  <a:cubicBezTo>
                    <a:pt x="12157" y="36622"/>
                    <a:pt x="6784" y="35187"/>
                    <a:pt x="1310"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6" name="Google Shape;626;p18"/>
            <p:cNvSpPr/>
            <p:nvPr/>
          </p:nvSpPr>
          <p:spPr>
            <a:xfrm>
              <a:off x="10206479" y="2783658"/>
              <a:ext cx="67793" cy="67807"/>
            </a:xfrm>
            <a:custGeom>
              <a:rect b="b" l="l" r="r" t="t"/>
              <a:pathLst>
                <a:path extrusionOk="0" h="67807" w="67793">
                  <a:moveTo>
                    <a:pt x="71" y="33852"/>
                  </a:moveTo>
                  <a:cubicBezTo>
                    <a:pt x="2060" y="33443"/>
                    <a:pt x="4053" y="33056"/>
                    <a:pt x="6037" y="32621"/>
                  </a:cubicBezTo>
                  <a:cubicBezTo>
                    <a:pt x="10623" y="31763"/>
                    <a:pt x="15085" y="30340"/>
                    <a:pt x="19321" y="28385"/>
                  </a:cubicBezTo>
                  <a:cubicBezTo>
                    <a:pt x="23900" y="26098"/>
                    <a:pt x="27459" y="22185"/>
                    <a:pt x="29300" y="17412"/>
                  </a:cubicBezTo>
                  <a:cubicBezTo>
                    <a:pt x="31252" y="12288"/>
                    <a:pt x="32684" y="6981"/>
                    <a:pt x="33575" y="1571"/>
                  </a:cubicBezTo>
                  <a:cubicBezTo>
                    <a:pt x="33654" y="1047"/>
                    <a:pt x="33818" y="539"/>
                    <a:pt x="34059" y="66"/>
                  </a:cubicBezTo>
                  <a:cubicBezTo>
                    <a:pt x="34387" y="1700"/>
                    <a:pt x="34701" y="3337"/>
                    <a:pt x="35047" y="4966"/>
                  </a:cubicBezTo>
                  <a:cubicBezTo>
                    <a:pt x="35865" y="9244"/>
                    <a:pt x="37076" y="13436"/>
                    <a:pt x="38666" y="17491"/>
                  </a:cubicBezTo>
                  <a:cubicBezTo>
                    <a:pt x="40781" y="22833"/>
                    <a:pt x="45005" y="27069"/>
                    <a:pt x="50342" y="29204"/>
                  </a:cubicBezTo>
                  <a:cubicBezTo>
                    <a:pt x="55526" y="31183"/>
                    <a:pt x="60896" y="32635"/>
                    <a:pt x="66372" y="33539"/>
                  </a:cubicBezTo>
                  <a:cubicBezTo>
                    <a:pt x="66888" y="33617"/>
                    <a:pt x="67387" y="33775"/>
                    <a:pt x="67854" y="34009"/>
                  </a:cubicBezTo>
                  <a:cubicBezTo>
                    <a:pt x="65675" y="34464"/>
                    <a:pt x="63491" y="34891"/>
                    <a:pt x="61319" y="35377"/>
                  </a:cubicBezTo>
                  <a:cubicBezTo>
                    <a:pt x="56918" y="36227"/>
                    <a:pt x="52638" y="37616"/>
                    <a:pt x="48576" y="39510"/>
                  </a:cubicBezTo>
                  <a:cubicBezTo>
                    <a:pt x="44057" y="41776"/>
                    <a:pt x="40536" y="45631"/>
                    <a:pt x="38690" y="50334"/>
                  </a:cubicBezTo>
                  <a:cubicBezTo>
                    <a:pt x="36672" y="55596"/>
                    <a:pt x="35203" y="61051"/>
                    <a:pt x="34305" y="66614"/>
                  </a:cubicBezTo>
                  <a:cubicBezTo>
                    <a:pt x="34241" y="67054"/>
                    <a:pt x="34102" y="67481"/>
                    <a:pt x="33894" y="67874"/>
                  </a:cubicBezTo>
                  <a:cubicBezTo>
                    <a:pt x="33669" y="66729"/>
                    <a:pt x="33449" y="65582"/>
                    <a:pt x="33211" y="64437"/>
                  </a:cubicBezTo>
                  <a:cubicBezTo>
                    <a:pt x="32352" y="59702"/>
                    <a:pt x="31060" y="55057"/>
                    <a:pt x="29350" y="50559"/>
                  </a:cubicBezTo>
                  <a:cubicBezTo>
                    <a:pt x="27216" y="45055"/>
                    <a:pt x="22863" y="40701"/>
                    <a:pt x="17355" y="38563"/>
                  </a:cubicBezTo>
                  <a:cubicBezTo>
                    <a:pt x="12158" y="36621"/>
                    <a:pt x="6785" y="35186"/>
                    <a:pt x="1311"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7" name="Google Shape;627;p18"/>
            <p:cNvSpPr/>
            <p:nvPr/>
          </p:nvSpPr>
          <p:spPr>
            <a:xfrm>
              <a:off x="8510110" y="895709"/>
              <a:ext cx="67794" cy="67808"/>
            </a:xfrm>
            <a:custGeom>
              <a:rect b="b" l="l" r="r" t="t"/>
              <a:pathLst>
                <a:path extrusionOk="0" h="67808" w="67794">
                  <a:moveTo>
                    <a:pt x="70" y="33852"/>
                  </a:moveTo>
                  <a:cubicBezTo>
                    <a:pt x="2060" y="33443"/>
                    <a:pt x="4053" y="33056"/>
                    <a:pt x="6037" y="32622"/>
                  </a:cubicBezTo>
                  <a:cubicBezTo>
                    <a:pt x="10623" y="31762"/>
                    <a:pt x="15086" y="30339"/>
                    <a:pt x="19321" y="28384"/>
                  </a:cubicBezTo>
                  <a:cubicBezTo>
                    <a:pt x="23900" y="26097"/>
                    <a:pt x="27459" y="22184"/>
                    <a:pt x="29300" y="17412"/>
                  </a:cubicBezTo>
                  <a:cubicBezTo>
                    <a:pt x="31252" y="12288"/>
                    <a:pt x="32684" y="6981"/>
                    <a:pt x="33575" y="1572"/>
                  </a:cubicBezTo>
                  <a:cubicBezTo>
                    <a:pt x="33654" y="1047"/>
                    <a:pt x="33817" y="539"/>
                    <a:pt x="34059" y="66"/>
                  </a:cubicBezTo>
                  <a:cubicBezTo>
                    <a:pt x="34387" y="1700"/>
                    <a:pt x="34701" y="3337"/>
                    <a:pt x="35047" y="4966"/>
                  </a:cubicBezTo>
                  <a:cubicBezTo>
                    <a:pt x="35864" y="9244"/>
                    <a:pt x="37076" y="13436"/>
                    <a:pt x="38666" y="17490"/>
                  </a:cubicBezTo>
                  <a:cubicBezTo>
                    <a:pt x="40781" y="22833"/>
                    <a:pt x="45005" y="27069"/>
                    <a:pt x="50343" y="29205"/>
                  </a:cubicBezTo>
                  <a:cubicBezTo>
                    <a:pt x="55527" y="31183"/>
                    <a:pt x="60897" y="32635"/>
                    <a:pt x="66372" y="33538"/>
                  </a:cubicBezTo>
                  <a:cubicBezTo>
                    <a:pt x="66888" y="33617"/>
                    <a:pt x="67388" y="33775"/>
                    <a:pt x="67854" y="34008"/>
                  </a:cubicBezTo>
                  <a:cubicBezTo>
                    <a:pt x="65675" y="34463"/>
                    <a:pt x="63491" y="34891"/>
                    <a:pt x="61320" y="35376"/>
                  </a:cubicBezTo>
                  <a:cubicBezTo>
                    <a:pt x="56918" y="36226"/>
                    <a:pt x="52639" y="37614"/>
                    <a:pt x="48576" y="39509"/>
                  </a:cubicBezTo>
                  <a:cubicBezTo>
                    <a:pt x="44057" y="41776"/>
                    <a:pt x="40537" y="45631"/>
                    <a:pt x="38691" y="50334"/>
                  </a:cubicBezTo>
                  <a:cubicBezTo>
                    <a:pt x="36673" y="55596"/>
                    <a:pt x="35203" y="61052"/>
                    <a:pt x="34306" y="66615"/>
                  </a:cubicBezTo>
                  <a:cubicBezTo>
                    <a:pt x="34241" y="67055"/>
                    <a:pt x="34103" y="67481"/>
                    <a:pt x="33895" y="67875"/>
                  </a:cubicBezTo>
                  <a:cubicBezTo>
                    <a:pt x="33669" y="66728"/>
                    <a:pt x="33449" y="65581"/>
                    <a:pt x="33211" y="64437"/>
                  </a:cubicBezTo>
                  <a:cubicBezTo>
                    <a:pt x="32352" y="59703"/>
                    <a:pt x="31060" y="55057"/>
                    <a:pt x="29350" y="50559"/>
                  </a:cubicBezTo>
                  <a:cubicBezTo>
                    <a:pt x="27216" y="45055"/>
                    <a:pt x="22863" y="40701"/>
                    <a:pt x="17355" y="38563"/>
                  </a:cubicBezTo>
                  <a:cubicBezTo>
                    <a:pt x="12158" y="36621"/>
                    <a:pt x="6785" y="35186"/>
                    <a:pt x="1311" y="34277"/>
                  </a:cubicBezTo>
                  <a:lnTo>
                    <a:pt x="60" y="340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8" name="Google Shape;628;p18"/>
            <p:cNvSpPr/>
            <p:nvPr/>
          </p:nvSpPr>
          <p:spPr>
            <a:xfrm>
              <a:off x="2247120" y="4429233"/>
              <a:ext cx="67794" cy="67809"/>
            </a:xfrm>
            <a:custGeom>
              <a:rect b="b" l="l" r="r" t="t"/>
              <a:pathLst>
                <a:path extrusionOk="0" h="67809" w="67794">
                  <a:moveTo>
                    <a:pt x="71" y="33852"/>
                  </a:moveTo>
                  <a:cubicBezTo>
                    <a:pt x="2060" y="33445"/>
                    <a:pt x="4053" y="33056"/>
                    <a:pt x="6036" y="32623"/>
                  </a:cubicBezTo>
                  <a:cubicBezTo>
                    <a:pt x="10623" y="31764"/>
                    <a:pt x="15085" y="30341"/>
                    <a:pt x="19321" y="28386"/>
                  </a:cubicBezTo>
                  <a:cubicBezTo>
                    <a:pt x="23900" y="26098"/>
                    <a:pt x="27459" y="22185"/>
                    <a:pt x="29300" y="17412"/>
                  </a:cubicBezTo>
                  <a:cubicBezTo>
                    <a:pt x="31251" y="12288"/>
                    <a:pt x="32683" y="6981"/>
                    <a:pt x="33575" y="1572"/>
                  </a:cubicBezTo>
                  <a:cubicBezTo>
                    <a:pt x="33654" y="1047"/>
                    <a:pt x="33817" y="539"/>
                    <a:pt x="34058" y="66"/>
                  </a:cubicBezTo>
                  <a:cubicBezTo>
                    <a:pt x="34387" y="1700"/>
                    <a:pt x="34701" y="3337"/>
                    <a:pt x="35047" y="4967"/>
                  </a:cubicBezTo>
                  <a:cubicBezTo>
                    <a:pt x="35865" y="9244"/>
                    <a:pt x="37076" y="13437"/>
                    <a:pt x="38666" y="17492"/>
                  </a:cubicBezTo>
                  <a:cubicBezTo>
                    <a:pt x="40781" y="22834"/>
                    <a:pt x="45004" y="27071"/>
                    <a:pt x="50343" y="29205"/>
                  </a:cubicBezTo>
                  <a:cubicBezTo>
                    <a:pt x="55526" y="31184"/>
                    <a:pt x="60896" y="32636"/>
                    <a:pt x="66371" y="33540"/>
                  </a:cubicBezTo>
                  <a:cubicBezTo>
                    <a:pt x="66887" y="33618"/>
                    <a:pt x="67388" y="33776"/>
                    <a:pt x="67854" y="34010"/>
                  </a:cubicBezTo>
                  <a:cubicBezTo>
                    <a:pt x="65675" y="34464"/>
                    <a:pt x="63491" y="34891"/>
                    <a:pt x="61318" y="35377"/>
                  </a:cubicBezTo>
                  <a:cubicBezTo>
                    <a:pt x="56917" y="36228"/>
                    <a:pt x="52638" y="37616"/>
                    <a:pt x="48576" y="39510"/>
                  </a:cubicBezTo>
                  <a:cubicBezTo>
                    <a:pt x="44057" y="41777"/>
                    <a:pt x="40536" y="45632"/>
                    <a:pt x="38690" y="50335"/>
                  </a:cubicBezTo>
                  <a:cubicBezTo>
                    <a:pt x="36673" y="55597"/>
                    <a:pt x="35204" y="61053"/>
                    <a:pt x="34307" y="66616"/>
                  </a:cubicBezTo>
                  <a:cubicBezTo>
                    <a:pt x="34241" y="67056"/>
                    <a:pt x="34103" y="67482"/>
                    <a:pt x="33896" y="67876"/>
                  </a:cubicBezTo>
                  <a:cubicBezTo>
                    <a:pt x="33669" y="66730"/>
                    <a:pt x="33449" y="65582"/>
                    <a:pt x="33212" y="64437"/>
                  </a:cubicBezTo>
                  <a:cubicBezTo>
                    <a:pt x="32352" y="59704"/>
                    <a:pt x="31060" y="55059"/>
                    <a:pt x="29350" y="50561"/>
                  </a:cubicBezTo>
                  <a:cubicBezTo>
                    <a:pt x="27216" y="45056"/>
                    <a:pt x="22863" y="40702"/>
                    <a:pt x="17355" y="38563"/>
                  </a:cubicBezTo>
                  <a:cubicBezTo>
                    <a:pt x="12158" y="36622"/>
                    <a:pt x="6785"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9" name="Google Shape;629;p18"/>
            <p:cNvSpPr/>
            <p:nvPr/>
          </p:nvSpPr>
          <p:spPr>
            <a:xfrm>
              <a:off x="7281995" y="5392699"/>
              <a:ext cx="67792" cy="67809"/>
            </a:xfrm>
            <a:custGeom>
              <a:rect b="b" l="l" r="r" t="t"/>
              <a:pathLst>
                <a:path extrusionOk="0" h="67809" w="67792">
                  <a:moveTo>
                    <a:pt x="70" y="33854"/>
                  </a:moveTo>
                  <a:cubicBezTo>
                    <a:pt x="2059" y="33445"/>
                    <a:pt x="4053" y="33058"/>
                    <a:pt x="6036" y="32623"/>
                  </a:cubicBezTo>
                  <a:cubicBezTo>
                    <a:pt x="10623" y="31764"/>
                    <a:pt x="15085" y="30341"/>
                    <a:pt x="19321" y="28386"/>
                  </a:cubicBezTo>
                  <a:cubicBezTo>
                    <a:pt x="23900" y="26098"/>
                    <a:pt x="27459" y="22186"/>
                    <a:pt x="29301" y="17414"/>
                  </a:cubicBezTo>
                  <a:cubicBezTo>
                    <a:pt x="31252" y="12289"/>
                    <a:pt x="32684" y="6983"/>
                    <a:pt x="33575" y="1573"/>
                  </a:cubicBezTo>
                  <a:cubicBezTo>
                    <a:pt x="33654" y="1048"/>
                    <a:pt x="33817" y="539"/>
                    <a:pt x="34059" y="66"/>
                  </a:cubicBezTo>
                  <a:cubicBezTo>
                    <a:pt x="34387" y="1701"/>
                    <a:pt x="34700" y="3338"/>
                    <a:pt x="35047" y="4968"/>
                  </a:cubicBezTo>
                  <a:cubicBezTo>
                    <a:pt x="35865" y="9245"/>
                    <a:pt x="37076" y="13437"/>
                    <a:pt x="38665" y="17492"/>
                  </a:cubicBezTo>
                  <a:cubicBezTo>
                    <a:pt x="40781" y="22834"/>
                    <a:pt x="45004" y="27071"/>
                    <a:pt x="50343" y="29206"/>
                  </a:cubicBezTo>
                  <a:cubicBezTo>
                    <a:pt x="55526" y="31184"/>
                    <a:pt x="60896" y="32636"/>
                    <a:pt x="66371" y="33540"/>
                  </a:cubicBezTo>
                  <a:cubicBezTo>
                    <a:pt x="66886" y="33618"/>
                    <a:pt x="67386" y="33777"/>
                    <a:pt x="67852" y="34010"/>
                  </a:cubicBezTo>
                  <a:cubicBezTo>
                    <a:pt x="65674" y="34464"/>
                    <a:pt x="63490" y="34892"/>
                    <a:pt x="61318" y="35377"/>
                  </a:cubicBezTo>
                  <a:cubicBezTo>
                    <a:pt x="56917" y="36228"/>
                    <a:pt x="52637" y="37616"/>
                    <a:pt x="48576" y="39510"/>
                  </a:cubicBezTo>
                  <a:cubicBezTo>
                    <a:pt x="44057" y="41777"/>
                    <a:pt x="40535" y="45632"/>
                    <a:pt x="38690" y="50335"/>
                  </a:cubicBezTo>
                  <a:cubicBezTo>
                    <a:pt x="36673" y="55597"/>
                    <a:pt x="35204" y="61053"/>
                    <a:pt x="34307" y="66616"/>
                  </a:cubicBezTo>
                  <a:cubicBezTo>
                    <a:pt x="34242" y="67056"/>
                    <a:pt x="34103" y="67482"/>
                    <a:pt x="33896" y="67876"/>
                  </a:cubicBezTo>
                  <a:cubicBezTo>
                    <a:pt x="33669" y="66730"/>
                    <a:pt x="33449" y="65582"/>
                    <a:pt x="33210" y="64439"/>
                  </a:cubicBezTo>
                  <a:cubicBezTo>
                    <a:pt x="32352" y="59704"/>
                    <a:pt x="31059" y="55059"/>
                    <a:pt x="29350" y="50561"/>
                  </a:cubicBezTo>
                  <a:cubicBezTo>
                    <a:pt x="27216" y="45057"/>
                    <a:pt x="22862" y="40703"/>
                    <a:pt x="17355" y="38565"/>
                  </a:cubicBezTo>
                  <a:cubicBezTo>
                    <a:pt x="12157" y="36622"/>
                    <a:pt x="6784"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30" name="Google Shape;630;p18"/>
          <p:cNvGrpSpPr/>
          <p:nvPr/>
        </p:nvGrpSpPr>
        <p:grpSpPr>
          <a:xfrm>
            <a:off x="135137" y="156636"/>
            <a:ext cx="8873725" cy="4830227"/>
            <a:chOff x="153872" y="166907"/>
            <a:chExt cx="8873725" cy="4830227"/>
          </a:xfrm>
        </p:grpSpPr>
        <p:grpSp>
          <p:nvGrpSpPr>
            <p:cNvPr id="631" name="Google Shape;631;p18"/>
            <p:cNvGrpSpPr/>
            <p:nvPr/>
          </p:nvGrpSpPr>
          <p:grpSpPr>
            <a:xfrm>
              <a:off x="6250862" y="166907"/>
              <a:ext cx="2776735" cy="2046310"/>
              <a:chOff x="6250862" y="166907"/>
              <a:chExt cx="2776735" cy="2046310"/>
            </a:xfrm>
          </p:grpSpPr>
          <p:sp>
            <p:nvSpPr>
              <p:cNvPr id="632" name="Google Shape;632;p18"/>
              <p:cNvSpPr/>
              <p:nvPr/>
            </p:nvSpPr>
            <p:spPr>
              <a:xfrm>
                <a:off x="6538521" y="251138"/>
                <a:ext cx="2404041" cy="1674392"/>
              </a:xfrm>
              <a:custGeom>
                <a:rect b="b" l="l" r="r" t="t"/>
                <a:pathLst>
                  <a:path extrusionOk="0" h="60431" w="86765">
                    <a:moveTo>
                      <a:pt x="1" y="0"/>
                    </a:moveTo>
                    <a:lnTo>
                      <a:pt x="1" y="752"/>
                    </a:lnTo>
                    <a:lnTo>
                      <a:pt x="86012" y="752"/>
                    </a:lnTo>
                    <a:lnTo>
                      <a:pt x="86012" y="60430"/>
                    </a:lnTo>
                    <a:lnTo>
                      <a:pt x="86764" y="60430"/>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8"/>
              <p:cNvSpPr/>
              <p:nvPr/>
            </p:nvSpPr>
            <p:spPr>
              <a:xfrm>
                <a:off x="6250862" y="166907"/>
                <a:ext cx="2776735" cy="2046310"/>
              </a:xfrm>
              <a:custGeom>
                <a:rect b="b" l="l" r="r" t="t"/>
                <a:pathLst>
                  <a:path extrusionOk="0" h="73854" w="100216">
                    <a:moveTo>
                      <a:pt x="0" y="0"/>
                    </a:moveTo>
                    <a:lnTo>
                      <a:pt x="0" y="1114"/>
                    </a:lnTo>
                    <a:lnTo>
                      <a:pt x="89171" y="1114"/>
                    </a:lnTo>
                    <a:lnTo>
                      <a:pt x="89171" y="11015"/>
                    </a:lnTo>
                    <a:lnTo>
                      <a:pt x="99072" y="11015"/>
                    </a:lnTo>
                    <a:lnTo>
                      <a:pt x="99072" y="73853"/>
                    </a:lnTo>
                    <a:lnTo>
                      <a:pt x="100216" y="73853"/>
                    </a:lnTo>
                    <a:lnTo>
                      <a:pt x="100216" y="9902"/>
                    </a:lnTo>
                    <a:lnTo>
                      <a:pt x="90285" y="9902"/>
                    </a:lnTo>
                    <a:lnTo>
                      <a:pt x="902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8"/>
              <p:cNvSpPr/>
              <p:nvPr/>
            </p:nvSpPr>
            <p:spPr>
              <a:xfrm>
                <a:off x="8610654" y="441239"/>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8"/>
              <p:cNvSpPr/>
              <p:nvPr/>
            </p:nvSpPr>
            <p:spPr>
              <a:xfrm>
                <a:off x="8796600" y="315336"/>
                <a:ext cx="82568" cy="82568"/>
              </a:xfrm>
              <a:custGeom>
                <a:rect b="b" l="l" r="r" t="t"/>
                <a:pathLst>
                  <a:path extrusionOk="0" h="2980" w="2980">
                    <a:moveTo>
                      <a:pt x="1" y="0"/>
                    </a:moveTo>
                    <a:lnTo>
                      <a:pt x="1" y="2980"/>
                    </a:lnTo>
                    <a:lnTo>
                      <a:pt x="2980" y="2980"/>
                    </a:lnTo>
                    <a:lnTo>
                      <a:pt x="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18"/>
            <p:cNvGrpSpPr/>
            <p:nvPr/>
          </p:nvGrpSpPr>
          <p:grpSpPr>
            <a:xfrm>
              <a:off x="153872" y="187444"/>
              <a:ext cx="2775931" cy="2046310"/>
              <a:chOff x="153872" y="187444"/>
              <a:chExt cx="2775931" cy="2046310"/>
            </a:xfrm>
          </p:grpSpPr>
          <p:sp>
            <p:nvSpPr>
              <p:cNvPr id="637" name="Google Shape;637;p18"/>
              <p:cNvSpPr/>
              <p:nvPr/>
            </p:nvSpPr>
            <p:spPr>
              <a:xfrm>
                <a:off x="238102" y="271675"/>
                <a:ext cx="2404014" cy="1674392"/>
              </a:xfrm>
              <a:custGeom>
                <a:rect b="b" l="l" r="r" t="t"/>
                <a:pathLst>
                  <a:path extrusionOk="0" h="60431" w="86764">
                    <a:moveTo>
                      <a:pt x="0" y="0"/>
                    </a:moveTo>
                    <a:lnTo>
                      <a:pt x="0" y="60430"/>
                    </a:lnTo>
                    <a:lnTo>
                      <a:pt x="753" y="60430"/>
                    </a:lnTo>
                    <a:lnTo>
                      <a:pt x="753" y="752"/>
                    </a:lnTo>
                    <a:lnTo>
                      <a:pt x="86764" y="752"/>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8"/>
              <p:cNvSpPr/>
              <p:nvPr/>
            </p:nvSpPr>
            <p:spPr>
              <a:xfrm>
                <a:off x="153872" y="187444"/>
                <a:ext cx="2775931" cy="2046310"/>
              </a:xfrm>
              <a:custGeom>
                <a:rect b="b" l="l" r="r" t="t"/>
                <a:pathLst>
                  <a:path extrusionOk="0" h="73854" w="100187">
                    <a:moveTo>
                      <a:pt x="9902" y="0"/>
                    </a:moveTo>
                    <a:lnTo>
                      <a:pt x="9902" y="9902"/>
                    </a:lnTo>
                    <a:lnTo>
                      <a:pt x="1" y="9902"/>
                    </a:lnTo>
                    <a:lnTo>
                      <a:pt x="1" y="73853"/>
                    </a:lnTo>
                    <a:lnTo>
                      <a:pt x="1114" y="73853"/>
                    </a:lnTo>
                    <a:lnTo>
                      <a:pt x="1114" y="11015"/>
                    </a:lnTo>
                    <a:lnTo>
                      <a:pt x="11046" y="11015"/>
                    </a:lnTo>
                    <a:lnTo>
                      <a:pt x="11046" y="1114"/>
                    </a:lnTo>
                    <a:lnTo>
                      <a:pt x="100186" y="1114"/>
                    </a:lnTo>
                    <a:lnTo>
                      <a:pt x="1001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8"/>
              <p:cNvSpPr/>
              <p:nvPr/>
            </p:nvSpPr>
            <p:spPr>
              <a:xfrm>
                <a:off x="429063" y="461776"/>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8"/>
              <p:cNvSpPr/>
              <p:nvPr/>
            </p:nvSpPr>
            <p:spPr>
              <a:xfrm>
                <a:off x="301470" y="335042"/>
                <a:ext cx="83427" cy="83400"/>
              </a:xfrm>
              <a:custGeom>
                <a:rect b="b" l="l" r="r" t="t"/>
                <a:pathLst>
                  <a:path extrusionOk="0" h="3010" w="3011">
                    <a:moveTo>
                      <a:pt x="1" y="0"/>
                    </a:moveTo>
                    <a:lnTo>
                      <a:pt x="1" y="3010"/>
                    </a:lnTo>
                    <a:lnTo>
                      <a:pt x="3010" y="3010"/>
                    </a:lnTo>
                    <a:lnTo>
                      <a:pt x="30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18"/>
            <p:cNvGrpSpPr/>
            <p:nvPr/>
          </p:nvGrpSpPr>
          <p:grpSpPr>
            <a:xfrm>
              <a:off x="6250862" y="2930287"/>
              <a:ext cx="2776735" cy="2046310"/>
              <a:chOff x="6250862" y="2930287"/>
              <a:chExt cx="2776735" cy="2046310"/>
            </a:xfrm>
          </p:grpSpPr>
          <p:sp>
            <p:nvSpPr>
              <p:cNvPr id="642" name="Google Shape;642;p18"/>
              <p:cNvSpPr/>
              <p:nvPr/>
            </p:nvSpPr>
            <p:spPr>
              <a:xfrm>
                <a:off x="6538521" y="3217974"/>
                <a:ext cx="2404041" cy="1674392"/>
              </a:xfrm>
              <a:custGeom>
                <a:rect b="b" l="l" r="r" t="t"/>
                <a:pathLst>
                  <a:path extrusionOk="0" h="60431" w="86765">
                    <a:moveTo>
                      <a:pt x="86012" y="0"/>
                    </a:moveTo>
                    <a:lnTo>
                      <a:pt x="86012" y="59678"/>
                    </a:lnTo>
                    <a:lnTo>
                      <a:pt x="1" y="59678"/>
                    </a:lnTo>
                    <a:lnTo>
                      <a:pt x="1" y="60431"/>
                    </a:lnTo>
                    <a:lnTo>
                      <a:pt x="86764" y="60431"/>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8"/>
              <p:cNvSpPr/>
              <p:nvPr/>
            </p:nvSpPr>
            <p:spPr>
              <a:xfrm>
                <a:off x="6250862" y="2930287"/>
                <a:ext cx="2776735" cy="2046310"/>
              </a:xfrm>
              <a:custGeom>
                <a:rect b="b" l="l" r="r" t="t"/>
                <a:pathLst>
                  <a:path extrusionOk="0" h="73854" w="100216">
                    <a:moveTo>
                      <a:pt x="99072" y="1"/>
                    </a:moveTo>
                    <a:lnTo>
                      <a:pt x="99072" y="62808"/>
                    </a:lnTo>
                    <a:lnTo>
                      <a:pt x="89171" y="62808"/>
                    </a:lnTo>
                    <a:lnTo>
                      <a:pt x="89171" y="72740"/>
                    </a:lnTo>
                    <a:lnTo>
                      <a:pt x="0" y="72740"/>
                    </a:lnTo>
                    <a:lnTo>
                      <a:pt x="0" y="73853"/>
                    </a:lnTo>
                    <a:lnTo>
                      <a:pt x="90285" y="73853"/>
                    </a:lnTo>
                    <a:lnTo>
                      <a:pt x="90285" y="63952"/>
                    </a:lnTo>
                    <a:lnTo>
                      <a:pt x="100216" y="63952"/>
                    </a:lnTo>
                    <a:lnTo>
                      <a:pt x="1002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8"/>
              <p:cNvSpPr/>
              <p:nvPr/>
            </p:nvSpPr>
            <p:spPr>
              <a:xfrm>
                <a:off x="8610654" y="4559626"/>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8"/>
              <p:cNvSpPr/>
              <p:nvPr/>
            </p:nvSpPr>
            <p:spPr>
              <a:xfrm>
                <a:off x="8796600" y="4745571"/>
                <a:ext cx="82568" cy="82596"/>
              </a:xfrm>
              <a:custGeom>
                <a:rect b="b" l="l" r="r" t="t"/>
                <a:pathLst>
                  <a:path extrusionOk="0" h="2981" w="2980">
                    <a:moveTo>
                      <a:pt x="1" y="1"/>
                    </a:moveTo>
                    <a:lnTo>
                      <a:pt x="1" y="2980"/>
                    </a:lnTo>
                    <a:lnTo>
                      <a:pt x="2980" y="2980"/>
                    </a:lnTo>
                    <a:lnTo>
                      <a:pt x="29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 name="Google Shape;646;p18"/>
            <p:cNvGrpSpPr/>
            <p:nvPr/>
          </p:nvGrpSpPr>
          <p:grpSpPr>
            <a:xfrm>
              <a:off x="153872" y="2950824"/>
              <a:ext cx="2775931" cy="2046310"/>
              <a:chOff x="153872" y="2950824"/>
              <a:chExt cx="2775931" cy="2046310"/>
            </a:xfrm>
          </p:grpSpPr>
          <p:sp>
            <p:nvSpPr>
              <p:cNvPr id="647" name="Google Shape;647;p18"/>
              <p:cNvSpPr/>
              <p:nvPr/>
            </p:nvSpPr>
            <p:spPr>
              <a:xfrm>
                <a:off x="238102" y="3238511"/>
                <a:ext cx="2404014" cy="1674392"/>
              </a:xfrm>
              <a:custGeom>
                <a:rect b="b" l="l" r="r" t="t"/>
                <a:pathLst>
                  <a:path extrusionOk="0" h="60431" w="86764">
                    <a:moveTo>
                      <a:pt x="0" y="0"/>
                    </a:moveTo>
                    <a:lnTo>
                      <a:pt x="0" y="60431"/>
                    </a:lnTo>
                    <a:lnTo>
                      <a:pt x="86764" y="60431"/>
                    </a:lnTo>
                    <a:lnTo>
                      <a:pt x="86764" y="59678"/>
                    </a:lnTo>
                    <a:lnTo>
                      <a:pt x="753" y="59678"/>
                    </a:lnTo>
                    <a:lnTo>
                      <a:pt x="7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8"/>
              <p:cNvSpPr/>
              <p:nvPr/>
            </p:nvSpPr>
            <p:spPr>
              <a:xfrm>
                <a:off x="153872" y="2950824"/>
                <a:ext cx="2775931" cy="2046310"/>
              </a:xfrm>
              <a:custGeom>
                <a:rect b="b" l="l" r="r" t="t"/>
                <a:pathLst>
                  <a:path extrusionOk="0" h="73854" w="100187">
                    <a:moveTo>
                      <a:pt x="1" y="1"/>
                    </a:moveTo>
                    <a:lnTo>
                      <a:pt x="1" y="63952"/>
                    </a:lnTo>
                    <a:lnTo>
                      <a:pt x="9902" y="63952"/>
                    </a:lnTo>
                    <a:lnTo>
                      <a:pt x="9902" y="73853"/>
                    </a:lnTo>
                    <a:lnTo>
                      <a:pt x="100186" y="73853"/>
                    </a:lnTo>
                    <a:lnTo>
                      <a:pt x="100186" y="72740"/>
                    </a:lnTo>
                    <a:lnTo>
                      <a:pt x="11046" y="72740"/>
                    </a:lnTo>
                    <a:lnTo>
                      <a:pt x="11046" y="62808"/>
                    </a:lnTo>
                    <a:lnTo>
                      <a:pt x="1114" y="62808"/>
                    </a:lnTo>
                    <a:lnTo>
                      <a:pt x="11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8"/>
              <p:cNvSpPr/>
              <p:nvPr/>
            </p:nvSpPr>
            <p:spPr>
              <a:xfrm>
                <a:off x="429063" y="4580164"/>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8"/>
              <p:cNvSpPr/>
              <p:nvPr/>
            </p:nvSpPr>
            <p:spPr>
              <a:xfrm>
                <a:off x="301470" y="4766109"/>
                <a:ext cx="83427" cy="82596"/>
              </a:xfrm>
              <a:custGeom>
                <a:rect b="b" l="l" r="r" t="t"/>
                <a:pathLst>
                  <a:path extrusionOk="0" h="2981" w="3011">
                    <a:moveTo>
                      <a:pt x="1" y="1"/>
                    </a:moveTo>
                    <a:lnTo>
                      <a:pt x="1" y="2980"/>
                    </a:lnTo>
                    <a:lnTo>
                      <a:pt x="3010" y="2980"/>
                    </a:lnTo>
                    <a:lnTo>
                      <a:pt x="30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1" name="Google Shape;651;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652" name="Shape 652"/>
        <p:cNvGrpSpPr/>
        <p:nvPr/>
      </p:nvGrpSpPr>
      <p:grpSpPr>
        <a:xfrm>
          <a:off x="0" y="0"/>
          <a:ext cx="0" cy="0"/>
          <a:chOff x="0" y="0"/>
          <a:chExt cx="0" cy="0"/>
        </a:xfrm>
      </p:grpSpPr>
      <p:pic>
        <p:nvPicPr>
          <p:cNvPr id="653" name="Google Shape;653;p19"/>
          <p:cNvPicPr preferRelativeResize="0"/>
          <p:nvPr/>
        </p:nvPicPr>
        <p:blipFill rotWithShape="1">
          <a:blip r:embed="rId2">
            <a:alphaModFix/>
          </a:blip>
          <a:srcRect b="0" l="0" r="0" t="0"/>
          <a:stretch/>
        </p:blipFill>
        <p:spPr>
          <a:xfrm>
            <a:off x="0" y="672"/>
            <a:ext cx="9143998" cy="5142154"/>
          </a:xfrm>
          <a:prstGeom prst="rect">
            <a:avLst/>
          </a:prstGeom>
          <a:noFill/>
          <a:ln>
            <a:noFill/>
          </a:ln>
        </p:spPr>
      </p:pic>
      <p:grpSp>
        <p:nvGrpSpPr>
          <p:cNvPr id="654" name="Google Shape;654;p19"/>
          <p:cNvGrpSpPr/>
          <p:nvPr/>
        </p:nvGrpSpPr>
        <p:grpSpPr>
          <a:xfrm>
            <a:off x="-5194" y="0"/>
            <a:ext cx="9149201" cy="5151058"/>
            <a:chOff x="-5194" y="0"/>
            <a:chExt cx="9149201" cy="5151058"/>
          </a:xfrm>
        </p:grpSpPr>
        <p:grpSp>
          <p:nvGrpSpPr>
            <p:cNvPr id="655" name="Google Shape;655;p19"/>
            <p:cNvGrpSpPr/>
            <p:nvPr/>
          </p:nvGrpSpPr>
          <p:grpSpPr>
            <a:xfrm>
              <a:off x="-5194" y="2047659"/>
              <a:ext cx="9141439" cy="3103399"/>
              <a:chOff x="381" y="2039234"/>
              <a:chExt cx="9141439" cy="3103399"/>
            </a:xfrm>
          </p:grpSpPr>
          <p:grpSp>
            <p:nvGrpSpPr>
              <p:cNvPr id="656" name="Google Shape;656;p19"/>
              <p:cNvGrpSpPr/>
              <p:nvPr/>
            </p:nvGrpSpPr>
            <p:grpSpPr>
              <a:xfrm>
                <a:off x="2757857" y="2633678"/>
                <a:ext cx="481727" cy="1433430"/>
                <a:chOff x="2440345" y="2221578"/>
                <a:chExt cx="481727" cy="1433430"/>
              </a:xfrm>
            </p:grpSpPr>
            <p:sp>
              <p:nvSpPr>
                <p:cNvPr id="657" name="Google Shape;657;p19"/>
                <p:cNvSpPr/>
                <p:nvPr/>
              </p:nvSpPr>
              <p:spPr>
                <a:xfrm>
                  <a:off x="2440345" y="2221578"/>
                  <a:ext cx="270419" cy="1433430"/>
                </a:xfrm>
                <a:custGeom>
                  <a:rect b="b" l="l" r="r" t="t"/>
                  <a:pathLst>
                    <a:path extrusionOk="0" h="1433430" w="270419">
                      <a:moveTo>
                        <a:pt x="60" y="378519"/>
                      </a:moveTo>
                      <a:lnTo>
                        <a:pt x="60" y="553790"/>
                      </a:lnTo>
                      <a:lnTo>
                        <a:pt x="16822" y="560116"/>
                      </a:lnTo>
                      <a:lnTo>
                        <a:pt x="16822" y="1433497"/>
                      </a:lnTo>
                      <a:lnTo>
                        <a:pt x="253718" y="1433497"/>
                      </a:lnTo>
                      <a:lnTo>
                        <a:pt x="253718" y="560116"/>
                      </a:lnTo>
                      <a:lnTo>
                        <a:pt x="270479" y="553790"/>
                      </a:lnTo>
                      <a:lnTo>
                        <a:pt x="270479" y="378519"/>
                      </a:lnTo>
                      <a:lnTo>
                        <a:pt x="258932" y="366983"/>
                      </a:lnTo>
                      <a:cubicBezTo>
                        <a:pt x="258932" y="249391"/>
                        <a:pt x="174008" y="220923"/>
                        <a:pt x="174008" y="220923"/>
                      </a:cubicBezTo>
                      <a:lnTo>
                        <a:pt x="174008" y="207713"/>
                      </a:lnTo>
                      <a:lnTo>
                        <a:pt x="159853" y="207713"/>
                      </a:lnTo>
                      <a:lnTo>
                        <a:pt x="159853" y="195804"/>
                      </a:lnTo>
                      <a:lnTo>
                        <a:pt x="148679" y="195804"/>
                      </a:lnTo>
                      <a:lnTo>
                        <a:pt x="135270" y="66"/>
                      </a:lnTo>
                      <a:lnTo>
                        <a:pt x="121860" y="195804"/>
                      </a:lnTo>
                      <a:lnTo>
                        <a:pt x="110686" y="195804"/>
                      </a:lnTo>
                      <a:lnTo>
                        <a:pt x="110686" y="207713"/>
                      </a:lnTo>
                      <a:lnTo>
                        <a:pt x="96532" y="207713"/>
                      </a:lnTo>
                      <a:lnTo>
                        <a:pt x="96532" y="220923"/>
                      </a:lnTo>
                      <a:cubicBezTo>
                        <a:pt x="96532" y="220923"/>
                        <a:pt x="11607" y="249391"/>
                        <a:pt x="11607" y="366983"/>
                      </a:cubicBezTo>
                      <a:close/>
                      <a:moveTo>
                        <a:pt x="97197" y="715794"/>
                      </a:moveTo>
                      <a:cubicBezTo>
                        <a:pt x="64566" y="669522"/>
                        <a:pt x="135270" y="609051"/>
                        <a:pt x="135270" y="609051"/>
                      </a:cubicBezTo>
                      <a:cubicBezTo>
                        <a:pt x="135270" y="609051"/>
                        <a:pt x="205973" y="669522"/>
                        <a:pt x="173341" y="715794"/>
                      </a:cubicBezTo>
                      <a:lnTo>
                        <a:pt x="181944" y="715794"/>
                      </a:lnTo>
                      <a:lnTo>
                        <a:pt x="181944" y="790462"/>
                      </a:lnTo>
                      <a:lnTo>
                        <a:pt x="88594" y="790462"/>
                      </a:lnTo>
                      <a:lnTo>
                        <a:pt x="88594" y="71579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8" name="Google Shape;658;p19"/>
                <p:cNvSpPr/>
                <p:nvPr/>
              </p:nvSpPr>
              <p:spPr>
                <a:xfrm>
                  <a:off x="2755763" y="2752524"/>
                  <a:ext cx="166309" cy="881573"/>
                </a:xfrm>
                <a:custGeom>
                  <a:rect b="b" l="l" r="r" t="t"/>
                  <a:pathLst>
                    <a:path extrusionOk="0" h="881573" w="166309">
                      <a:moveTo>
                        <a:pt x="60" y="232818"/>
                      </a:moveTo>
                      <a:lnTo>
                        <a:pt x="60" y="340611"/>
                      </a:lnTo>
                      <a:lnTo>
                        <a:pt x="10368" y="344501"/>
                      </a:lnTo>
                      <a:lnTo>
                        <a:pt x="10368" y="881639"/>
                      </a:lnTo>
                      <a:lnTo>
                        <a:pt x="156062" y="881639"/>
                      </a:lnTo>
                      <a:lnTo>
                        <a:pt x="156062" y="344501"/>
                      </a:lnTo>
                      <a:lnTo>
                        <a:pt x="166370" y="340611"/>
                      </a:lnTo>
                      <a:lnTo>
                        <a:pt x="166370" y="232818"/>
                      </a:lnTo>
                      <a:lnTo>
                        <a:pt x="159269" y="225723"/>
                      </a:lnTo>
                      <a:cubicBezTo>
                        <a:pt x="159269" y="153402"/>
                        <a:pt x="107040" y="135895"/>
                        <a:pt x="107040" y="135895"/>
                      </a:cubicBezTo>
                      <a:lnTo>
                        <a:pt x="107040" y="127770"/>
                      </a:lnTo>
                      <a:lnTo>
                        <a:pt x="98335" y="127770"/>
                      </a:lnTo>
                      <a:lnTo>
                        <a:pt x="98335" y="120447"/>
                      </a:lnTo>
                      <a:lnTo>
                        <a:pt x="91462" y="120447"/>
                      </a:lnTo>
                      <a:lnTo>
                        <a:pt x="83215" y="66"/>
                      </a:lnTo>
                      <a:lnTo>
                        <a:pt x="74968" y="120447"/>
                      </a:lnTo>
                      <a:lnTo>
                        <a:pt x="68096" y="120447"/>
                      </a:lnTo>
                      <a:lnTo>
                        <a:pt x="68096" y="127770"/>
                      </a:lnTo>
                      <a:lnTo>
                        <a:pt x="59391" y="127770"/>
                      </a:lnTo>
                      <a:lnTo>
                        <a:pt x="59391" y="135895"/>
                      </a:lnTo>
                      <a:cubicBezTo>
                        <a:pt x="59391" y="135895"/>
                        <a:pt x="7162" y="153402"/>
                        <a:pt x="7162" y="225723"/>
                      </a:cubicBezTo>
                      <a:close/>
                      <a:moveTo>
                        <a:pt x="59801" y="440246"/>
                      </a:moveTo>
                      <a:cubicBezTo>
                        <a:pt x="39732" y="411787"/>
                        <a:pt x="83215" y="374597"/>
                        <a:pt x="83215" y="374597"/>
                      </a:cubicBezTo>
                      <a:cubicBezTo>
                        <a:pt x="83215" y="374597"/>
                        <a:pt x="126698" y="411787"/>
                        <a:pt x="106629" y="440246"/>
                      </a:cubicBezTo>
                      <a:lnTo>
                        <a:pt x="111920" y="440246"/>
                      </a:lnTo>
                      <a:lnTo>
                        <a:pt x="111920" y="486167"/>
                      </a:lnTo>
                      <a:lnTo>
                        <a:pt x="54509" y="486167"/>
                      </a:lnTo>
                      <a:lnTo>
                        <a:pt x="54509" y="44024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59" name="Google Shape;659;p19"/>
              <p:cNvSpPr/>
              <p:nvPr/>
            </p:nvSpPr>
            <p:spPr>
              <a:xfrm>
                <a:off x="381" y="2039234"/>
                <a:ext cx="9141439" cy="3103399"/>
              </a:xfrm>
              <a:custGeom>
                <a:rect b="b" l="l" r="r" t="t"/>
                <a:pathLst>
                  <a:path extrusionOk="0" h="3111177" w="9164350">
                    <a:moveTo>
                      <a:pt x="8143951" y="1197208"/>
                    </a:moveTo>
                    <a:cubicBezTo>
                      <a:pt x="7704656" y="1043853"/>
                      <a:pt x="7220205" y="1245138"/>
                      <a:pt x="7019312" y="1664487"/>
                    </a:cubicBezTo>
                    <a:cubicBezTo>
                      <a:pt x="6511075" y="1198836"/>
                      <a:pt x="5721226" y="1232970"/>
                      <a:pt x="5255135" y="1740727"/>
                    </a:cubicBezTo>
                    <a:cubicBezTo>
                      <a:pt x="5128768" y="1878391"/>
                      <a:pt x="5034959" y="2042649"/>
                      <a:pt x="4980630" y="2221377"/>
                    </a:cubicBezTo>
                    <a:cubicBezTo>
                      <a:pt x="4935186" y="2216986"/>
                      <a:pt x="4889154" y="2214750"/>
                      <a:pt x="4842535" y="2214671"/>
                    </a:cubicBezTo>
                    <a:cubicBezTo>
                      <a:pt x="4698933" y="2214542"/>
                      <a:pt x="4556145" y="2236225"/>
                      <a:pt x="4419067" y="2278977"/>
                    </a:cubicBezTo>
                    <a:cubicBezTo>
                      <a:pt x="4147383" y="1862337"/>
                      <a:pt x="3611273" y="1707293"/>
                      <a:pt x="3158827" y="1914513"/>
                    </a:cubicBezTo>
                    <a:cubicBezTo>
                      <a:pt x="2847936" y="1794189"/>
                      <a:pt x="2502783" y="1797044"/>
                      <a:pt x="2193929" y="1922493"/>
                    </a:cubicBezTo>
                    <a:cubicBezTo>
                      <a:pt x="2026648" y="1768744"/>
                      <a:pt x="1790647" y="1714445"/>
                      <a:pt x="1572904" y="1779608"/>
                    </a:cubicBezTo>
                    <a:cubicBezTo>
                      <a:pt x="1401718" y="1469926"/>
                      <a:pt x="1107152" y="1247261"/>
                      <a:pt x="762311" y="1166876"/>
                    </a:cubicBezTo>
                    <a:cubicBezTo>
                      <a:pt x="762392" y="1161024"/>
                      <a:pt x="762534" y="1155189"/>
                      <a:pt x="762534" y="1149318"/>
                    </a:cubicBezTo>
                    <a:cubicBezTo>
                      <a:pt x="762581" y="647980"/>
                      <a:pt x="462255" y="195308"/>
                      <a:pt x="60" y="66"/>
                    </a:cubicBezTo>
                    <a:lnTo>
                      <a:pt x="60" y="3109426"/>
                    </a:lnTo>
                    <a:lnTo>
                      <a:pt x="9164411" y="3111244"/>
                    </a:lnTo>
                    <a:lnTo>
                      <a:pt x="9164411" y="563170"/>
                    </a:lnTo>
                    <a:cubicBezTo>
                      <a:pt x="8749303" y="619416"/>
                      <a:pt x="8378006" y="850113"/>
                      <a:pt x="8143951" y="119720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60" name="Google Shape;660;p19"/>
              <p:cNvGrpSpPr/>
              <p:nvPr/>
            </p:nvGrpSpPr>
            <p:grpSpPr>
              <a:xfrm>
                <a:off x="6046677" y="2316059"/>
                <a:ext cx="481728" cy="1433429"/>
                <a:chOff x="6375677" y="1873310"/>
                <a:chExt cx="481728" cy="1433429"/>
              </a:xfrm>
            </p:grpSpPr>
            <p:sp>
              <p:nvSpPr>
                <p:cNvPr id="661" name="Google Shape;661;p19"/>
                <p:cNvSpPr/>
                <p:nvPr/>
              </p:nvSpPr>
              <p:spPr>
                <a:xfrm>
                  <a:off x="6586986" y="1873310"/>
                  <a:ext cx="270419" cy="1433429"/>
                </a:xfrm>
                <a:custGeom>
                  <a:rect b="b" l="l" r="r" t="t"/>
                  <a:pathLst>
                    <a:path extrusionOk="0" h="1433429" w="270419">
                      <a:moveTo>
                        <a:pt x="258932" y="366983"/>
                      </a:moveTo>
                      <a:cubicBezTo>
                        <a:pt x="258932" y="249390"/>
                        <a:pt x="174007" y="220924"/>
                        <a:pt x="174007" y="220924"/>
                      </a:cubicBezTo>
                      <a:lnTo>
                        <a:pt x="174007" y="207713"/>
                      </a:lnTo>
                      <a:lnTo>
                        <a:pt x="159853" y="207713"/>
                      </a:lnTo>
                      <a:lnTo>
                        <a:pt x="159853" y="195805"/>
                      </a:lnTo>
                      <a:lnTo>
                        <a:pt x="148679" y="195805"/>
                      </a:lnTo>
                      <a:lnTo>
                        <a:pt x="135269" y="66"/>
                      </a:lnTo>
                      <a:lnTo>
                        <a:pt x="121860" y="195805"/>
                      </a:lnTo>
                      <a:lnTo>
                        <a:pt x="110685" y="195805"/>
                      </a:lnTo>
                      <a:lnTo>
                        <a:pt x="110685" y="207713"/>
                      </a:lnTo>
                      <a:lnTo>
                        <a:pt x="96531" y="207713"/>
                      </a:lnTo>
                      <a:lnTo>
                        <a:pt x="96531" y="220924"/>
                      </a:lnTo>
                      <a:cubicBezTo>
                        <a:pt x="96531" y="220924"/>
                        <a:pt x="11607" y="249390"/>
                        <a:pt x="11607" y="366983"/>
                      </a:cubicBezTo>
                      <a:lnTo>
                        <a:pt x="60" y="378519"/>
                      </a:lnTo>
                      <a:lnTo>
                        <a:pt x="60" y="553790"/>
                      </a:lnTo>
                      <a:lnTo>
                        <a:pt x="16821" y="560115"/>
                      </a:lnTo>
                      <a:lnTo>
                        <a:pt x="16821" y="1433496"/>
                      </a:lnTo>
                      <a:lnTo>
                        <a:pt x="253717" y="1433496"/>
                      </a:lnTo>
                      <a:lnTo>
                        <a:pt x="253717" y="560115"/>
                      </a:lnTo>
                      <a:lnTo>
                        <a:pt x="270479" y="553790"/>
                      </a:lnTo>
                      <a:lnTo>
                        <a:pt x="270479" y="378519"/>
                      </a:lnTo>
                      <a:close/>
                      <a:moveTo>
                        <a:pt x="181946" y="715794"/>
                      </a:moveTo>
                      <a:lnTo>
                        <a:pt x="181946" y="790462"/>
                      </a:lnTo>
                      <a:lnTo>
                        <a:pt x="88595" y="790462"/>
                      </a:lnTo>
                      <a:lnTo>
                        <a:pt x="88595" y="715794"/>
                      </a:lnTo>
                      <a:lnTo>
                        <a:pt x="97198" y="715794"/>
                      </a:lnTo>
                      <a:cubicBezTo>
                        <a:pt x="64566" y="669521"/>
                        <a:pt x="135269" y="609051"/>
                        <a:pt x="135269" y="609051"/>
                      </a:cubicBezTo>
                      <a:cubicBezTo>
                        <a:pt x="135269" y="609051"/>
                        <a:pt x="205973" y="669521"/>
                        <a:pt x="173342" y="71579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2" name="Google Shape;662;p19"/>
                <p:cNvSpPr/>
                <p:nvPr/>
              </p:nvSpPr>
              <p:spPr>
                <a:xfrm>
                  <a:off x="6375677" y="2404257"/>
                  <a:ext cx="166309" cy="881573"/>
                </a:xfrm>
                <a:custGeom>
                  <a:rect b="b" l="l" r="r" t="t"/>
                  <a:pathLst>
                    <a:path extrusionOk="0" h="881573" w="166309">
                      <a:moveTo>
                        <a:pt x="159268" y="225724"/>
                      </a:moveTo>
                      <a:cubicBezTo>
                        <a:pt x="159268" y="153404"/>
                        <a:pt x="107039" y="135896"/>
                        <a:pt x="107039" y="135896"/>
                      </a:cubicBezTo>
                      <a:lnTo>
                        <a:pt x="107039" y="127772"/>
                      </a:lnTo>
                      <a:lnTo>
                        <a:pt x="98334" y="127772"/>
                      </a:lnTo>
                      <a:lnTo>
                        <a:pt x="98334" y="120447"/>
                      </a:lnTo>
                      <a:lnTo>
                        <a:pt x="91462" y="120447"/>
                      </a:lnTo>
                      <a:lnTo>
                        <a:pt x="83215" y="66"/>
                      </a:lnTo>
                      <a:lnTo>
                        <a:pt x="74969" y="120447"/>
                      </a:lnTo>
                      <a:lnTo>
                        <a:pt x="68095" y="120447"/>
                      </a:lnTo>
                      <a:lnTo>
                        <a:pt x="68095" y="127772"/>
                      </a:lnTo>
                      <a:lnTo>
                        <a:pt x="59390" y="127772"/>
                      </a:lnTo>
                      <a:lnTo>
                        <a:pt x="59390" y="135896"/>
                      </a:lnTo>
                      <a:cubicBezTo>
                        <a:pt x="59390" y="135896"/>
                        <a:pt x="7161" y="153404"/>
                        <a:pt x="7161" y="225724"/>
                      </a:cubicBezTo>
                      <a:lnTo>
                        <a:pt x="60" y="232818"/>
                      </a:lnTo>
                      <a:lnTo>
                        <a:pt x="60" y="340612"/>
                      </a:lnTo>
                      <a:lnTo>
                        <a:pt x="10368" y="344503"/>
                      </a:lnTo>
                      <a:lnTo>
                        <a:pt x="10368" y="881640"/>
                      </a:lnTo>
                      <a:lnTo>
                        <a:pt x="156062" y="881640"/>
                      </a:lnTo>
                      <a:lnTo>
                        <a:pt x="156062" y="344503"/>
                      </a:lnTo>
                      <a:lnTo>
                        <a:pt x="166370" y="340612"/>
                      </a:lnTo>
                      <a:lnTo>
                        <a:pt x="166370" y="232818"/>
                      </a:lnTo>
                      <a:close/>
                      <a:moveTo>
                        <a:pt x="111921" y="440246"/>
                      </a:moveTo>
                      <a:lnTo>
                        <a:pt x="111921" y="486167"/>
                      </a:lnTo>
                      <a:lnTo>
                        <a:pt x="54510" y="486167"/>
                      </a:lnTo>
                      <a:lnTo>
                        <a:pt x="54510" y="440246"/>
                      </a:lnTo>
                      <a:lnTo>
                        <a:pt x="59800" y="440246"/>
                      </a:lnTo>
                      <a:cubicBezTo>
                        <a:pt x="39732" y="411788"/>
                        <a:pt x="83215" y="374597"/>
                        <a:pt x="83215" y="374597"/>
                      </a:cubicBezTo>
                      <a:cubicBezTo>
                        <a:pt x="83215" y="374597"/>
                        <a:pt x="126698" y="411788"/>
                        <a:pt x="106630" y="44024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663" name="Google Shape;663;p19"/>
            <p:cNvSpPr/>
            <p:nvPr/>
          </p:nvSpPr>
          <p:spPr>
            <a:xfrm>
              <a:off x="0" y="0"/>
              <a:ext cx="2610309" cy="2040805"/>
            </a:xfrm>
            <a:custGeom>
              <a:rect b="b" l="l" r="r" t="t"/>
              <a:pathLst>
                <a:path extrusionOk="0" h="2624829" w="3357311">
                  <a:moveTo>
                    <a:pt x="612829" y="2421342"/>
                  </a:moveTo>
                  <a:cubicBezTo>
                    <a:pt x="920475" y="2543940"/>
                    <a:pt x="1269352" y="2394164"/>
                    <a:pt x="1392066" y="2086808"/>
                  </a:cubicBezTo>
                  <a:cubicBezTo>
                    <a:pt x="1437015" y="1974227"/>
                    <a:pt x="1446730" y="1850674"/>
                    <a:pt x="1419928" y="1732462"/>
                  </a:cubicBezTo>
                  <a:cubicBezTo>
                    <a:pt x="1771753" y="1634503"/>
                    <a:pt x="2026545" y="1329754"/>
                    <a:pt x="2060381" y="966436"/>
                  </a:cubicBezTo>
                  <a:cubicBezTo>
                    <a:pt x="2223877" y="904671"/>
                    <a:pt x="2351993" y="774317"/>
                    <a:pt x="2410821" y="609875"/>
                  </a:cubicBezTo>
                  <a:cubicBezTo>
                    <a:pt x="2446190" y="614227"/>
                    <a:pt x="2481790" y="616447"/>
                    <a:pt x="2517426" y="616523"/>
                  </a:cubicBezTo>
                  <a:cubicBezTo>
                    <a:pt x="2902154" y="616462"/>
                    <a:pt x="3242286" y="366831"/>
                    <a:pt x="3357372" y="66"/>
                  </a:cubicBezTo>
                  <a:lnTo>
                    <a:pt x="60" y="66"/>
                  </a:lnTo>
                  <a:lnTo>
                    <a:pt x="60" y="2623419"/>
                  </a:lnTo>
                  <a:cubicBezTo>
                    <a:pt x="16512" y="2624333"/>
                    <a:pt x="33056" y="2624895"/>
                    <a:pt x="49738" y="2624895"/>
                  </a:cubicBezTo>
                  <a:cubicBezTo>
                    <a:pt x="255532" y="2625182"/>
                    <a:pt x="454867" y="2553124"/>
                    <a:pt x="612829" y="242134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4" name="Google Shape;664;p19"/>
            <p:cNvSpPr/>
            <p:nvPr/>
          </p:nvSpPr>
          <p:spPr>
            <a:xfrm>
              <a:off x="6456054" y="1"/>
              <a:ext cx="2687953" cy="2294185"/>
            </a:xfrm>
            <a:custGeom>
              <a:rect b="b" l="l" r="r" t="t"/>
              <a:pathLst>
                <a:path extrusionOk="0" h="2950720" w="3457174">
                  <a:moveTo>
                    <a:pt x="60" y="66"/>
                  </a:moveTo>
                  <a:cubicBezTo>
                    <a:pt x="145953" y="260824"/>
                    <a:pt x="421611" y="422348"/>
                    <a:pt x="720622" y="422287"/>
                  </a:cubicBezTo>
                  <a:cubicBezTo>
                    <a:pt x="796647" y="422274"/>
                    <a:pt x="872305" y="411774"/>
                    <a:pt x="945455" y="391087"/>
                  </a:cubicBezTo>
                  <a:cubicBezTo>
                    <a:pt x="1014024" y="608067"/>
                    <a:pt x="1215478" y="755594"/>
                    <a:pt x="1443231" y="755613"/>
                  </a:cubicBezTo>
                  <a:cubicBezTo>
                    <a:pt x="1531409" y="755727"/>
                    <a:pt x="1618163" y="733410"/>
                    <a:pt x="1695321" y="690765"/>
                  </a:cubicBezTo>
                  <a:cubicBezTo>
                    <a:pt x="1767676" y="771818"/>
                    <a:pt x="1855286" y="837856"/>
                    <a:pt x="1953161" y="885115"/>
                  </a:cubicBezTo>
                  <a:cubicBezTo>
                    <a:pt x="1718725" y="1276128"/>
                    <a:pt x="1845956" y="1782974"/>
                    <a:pt x="2237337" y="2017189"/>
                  </a:cubicBezTo>
                  <a:cubicBezTo>
                    <a:pt x="2365585" y="2093936"/>
                    <a:pt x="2512275" y="2134475"/>
                    <a:pt x="2661770" y="2134484"/>
                  </a:cubicBezTo>
                  <a:cubicBezTo>
                    <a:pt x="2675886" y="2134484"/>
                    <a:pt x="2689915" y="2134129"/>
                    <a:pt x="2703858" y="2133421"/>
                  </a:cubicBezTo>
                  <a:cubicBezTo>
                    <a:pt x="2792982" y="2370076"/>
                    <a:pt x="2995101" y="2546203"/>
                    <a:pt x="3241892" y="2602266"/>
                  </a:cubicBezTo>
                  <a:cubicBezTo>
                    <a:pt x="3279998" y="2736114"/>
                    <a:pt x="3354546" y="2856767"/>
                    <a:pt x="3457234" y="2950787"/>
                  </a:cubicBezTo>
                  <a:lnTo>
                    <a:pt x="3457233" y="6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65" name="Google Shape;665;p19"/>
          <p:cNvGrpSpPr/>
          <p:nvPr/>
        </p:nvGrpSpPr>
        <p:grpSpPr>
          <a:xfrm>
            <a:off x="400790" y="353059"/>
            <a:ext cx="8418619" cy="4336199"/>
            <a:chOff x="400791" y="353059"/>
            <a:chExt cx="8418619" cy="4336199"/>
          </a:xfrm>
        </p:grpSpPr>
        <p:sp>
          <p:nvSpPr>
            <p:cNvPr id="666" name="Google Shape;666;p19"/>
            <p:cNvSpPr/>
            <p:nvPr/>
          </p:nvSpPr>
          <p:spPr>
            <a:xfrm>
              <a:off x="8751617" y="3003008"/>
              <a:ext cx="67793" cy="67807"/>
            </a:xfrm>
            <a:custGeom>
              <a:rect b="b" l="l" r="r" t="t"/>
              <a:pathLst>
                <a:path extrusionOk="0" h="67807" w="67793">
                  <a:moveTo>
                    <a:pt x="71" y="33852"/>
                  </a:moveTo>
                  <a:cubicBezTo>
                    <a:pt x="2060" y="33443"/>
                    <a:pt x="4053" y="33056"/>
                    <a:pt x="6037" y="32621"/>
                  </a:cubicBezTo>
                  <a:cubicBezTo>
                    <a:pt x="10623" y="31763"/>
                    <a:pt x="15085" y="30340"/>
                    <a:pt x="19321" y="28385"/>
                  </a:cubicBezTo>
                  <a:cubicBezTo>
                    <a:pt x="23900" y="26098"/>
                    <a:pt x="27459" y="22185"/>
                    <a:pt x="29300" y="17412"/>
                  </a:cubicBezTo>
                  <a:cubicBezTo>
                    <a:pt x="31252" y="12288"/>
                    <a:pt x="32684" y="6981"/>
                    <a:pt x="33575" y="1571"/>
                  </a:cubicBezTo>
                  <a:cubicBezTo>
                    <a:pt x="33654" y="1047"/>
                    <a:pt x="33818" y="539"/>
                    <a:pt x="34059" y="66"/>
                  </a:cubicBezTo>
                  <a:cubicBezTo>
                    <a:pt x="34387" y="1700"/>
                    <a:pt x="34701" y="3337"/>
                    <a:pt x="35047" y="4966"/>
                  </a:cubicBezTo>
                  <a:cubicBezTo>
                    <a:pt x="35865" y="9244"/>
                    <a:pt x="37076" y="13436"/>
                    <a:pt x="38666" y="17491"/>
                  </a:cubicBezTo>
                  <a:cubicBezTo>
                    <a:pt x="40781" y="22833"/>
                    <a:pt x="45005" y="27069"/>
                    <a:pt x="50342" y="29204"/>
                  </a:cubicBezTo>
                  <a:cubicBezTo>
                    <a:pt x="55526" y="31183"/>
                    <a:pt x="60896" y="32635"/>
                    <a:pt x="66372" y="33539"/>
                  </a:cubicBezTo>
                  <a:cubicBezTo>
                    <a:pt x="66888" y="33617"/>
                    <a:pt x="67387" y="33775"/>
                    <a:pt x="67854" y="34009"/>
                  </a:cubicBezTo>
                  <a:cubicBezTo>
                    <a:pt x="65675" y="34464"/>
                    <a:pt x="63491" y="34891"/>
                    <a:pt x="61319" y="35377"/>
                  </a:cubicBezTo>
                  <a:cubicBezTo>
                    <a:pt x="56918" y="36227"/>
                    <a:pt x="52638" y="37616"/>
                    <a:pt x="48576" y="39510"/>
                  </a:cubicBezTo>
                  <a:cubicBezTo>
                    <a:pt x="44057" y="41776"/>
                    <a:pt x="40536" y="45631"/>
                    <a:pt x="38690" y="50334"/>
                  </a:cubicBezTo>
                  <a:cubicBezTo>
                    <a:pt x="36672" y="55596"/>
                    <a:pt x="35203" y="61051"/>
                    <a:pt x="34305" y="66614"/>
                  </a:cubicBezTo>
                  <a:cubicBezTo>
                    <a:pt x="34241" y="67054"/>
                    <a:pt x="34102" y="67481"/>
                    <a:pt x="33894" y="67874"/>
                  </a:cubicBezTo>
                  <a:cubicBezTo>
                    <a:pt x="33669" y="66729"/>
                    <a:pt x="33449" y="65582"/>
                    <a:pt x="33211" y="64437"/>
                  </a:cubicBezTo>
                  <a:cubicBezTo>
                    <a:pt x="32352" y="59702"/>
                    <a:pt x="31060" y="55057"/>
                    <a:pt x="29350" y="50559"/>
                  </a:cubicBezTo>
                  <a:cubicBezTo>
                    <a:pt x="27216" y="45055"/>
                    <a:pt x="22863" y="40701"/>
                    <a:pt x="17355" y="38563"/>
                  </a:cubicBezTo>
                  <a:cubicBezTo>
                    <a:pt x="12158" y="36621"/>
                    <a:pt x="6785" y="35186"/>
                    <a:pt x="1311"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7" name="Google Shape;667;p19"/>
            <p:cNvSpPr/>
            <p:nvPr/>
          </p:nvSpPr>
          <p:spPr>
            <a:xfrm>
              <a:off x="5759848" y="353059"/>
              <a:ext cx="67794" cy="67808"/>
            </a:xfrm>
            <a:custGeom>
              <a:rect b="b" l="l" r="r" t="t"/>
              <a:pathLst>
                <a:path extrusionOk="0" h="67808" w="67794">
                  <a:moveTo>
                    <a:pt x="70" y="33852"/>
                  </a:moveTo>
                  <a:cubicBezTo>
                    <a:pt x="2060" y="33443"/>
                    <a:pt x="4053" y="33056"/>
                    <a:pt x="6037" y="32622"/>
                  </a:cubicBezTo>
                  <a:cubicBezTo>
                    <a:pt x="10623" y="31762"/>
                    <a:pt x="15086" y="30339"/>
                    <a:pt x="19321" y="28384"/>
                  </a:cubicBezTo>
                  <a:cubicBezTo>
                    <a:pt x="23900" y="26097"/>
                    <a:pt x="27459" y="22184"/>
                    <a:pt x="29300" y="17412"/>
                  </a:cubicBezTo>
                  <a:cubicBezTo>
                    <a:pt x="31252" y="12288"/>
                    <a:pt x="32684" y="6981"/>
                    <a:pt x="33575" y="1572"/>
                  </a:cubicBezTo>
                  <a:cubicBezTo>
                    <a:pt x="33654" y="1047"/>
                    <a:pt x="33817" y="539"/>
                    <a:pt x="34059" y="66"/>
                  </a:cubicBezTo>
                  <a:cubicBezTo>
                    <a:pt x="34387" y="1700"/>
                    <a:pt x="34701" y="3337"/>
                    <a:pt x="35047" y="4966"/>
                  </a:cubicBezTo>
                  <a:cubicBezTo>
                    <a:pt x="35864" y="9244"/>
                    <a:pt x="37076" y="13436"/>
                    <a:pt x="38666" y="17490"/>
                  </a:cubicBezTo>
                  <a:cubicBezTo>
                    <a:pt x="40781" y="22833"/>
                    <a:pt x="45005" y="27069"/>
                    <a:pt x="50343" y="29205"/>
                  </a:cubicBezTo>
                  <a:cubicBezTo>
                    <a:pt x="55527" y="31183"/>
                    <a:pt x="60897" y="32635"/>
                    <a:pt x="66372" y="33538"/>
                  </a:cubicBezTo>
                  <a:cubicBezTo>
                    <a:pt x="66888" y="33617"/>
                    <a:pt x="67388" y="33775"/>
                    <a:pt x="67854" y="34008"/>
                  </a:cubicBezTo>
                  <a:cubicBezTo>
                    <a:pt x="65675" y="34463"/>
                    <a:pt x="63491" y="34891"/>
                    <a:pt x="61320" y="35376"/>
                  </a:cubicBezTo>
                  <a:cubicBezTo>
                    <a:pt x="56918" y="36226"/>
                    <a:pt x="52639" y="37614"/>
                    <a:pt x="48576" y="39509"/>
                  </a:cubicBezTo>
                  <a:cubicBezTo>
                    <a:pt x="44057" y="41776"/>
                    <a:pt x="40537" y="45631"/>
                    <a:pt x="38691" y="50334"/>
                  </a:cubicBezTo>
                  <a:cubicBezTo>
                    <a:pt x="36673" y="55596"/>
                    <a:pt x="35203" y="61052"/>
                    <a:pt x="34306" y="66615"/>
                  </a:cubicBezTo>
                  <a:cubicBezTo>
                    <a:pt x="34241" y="67055"/>
                    <a:pt x="34103" y="67481"/>
                    <a:pt x="33895" y="67875"/>
                  </a:cubicBezTo>
                  <a:cubicBezTo>
                    <a:pt x="33669" y="66728"/>
                    <a:pt x="33449" y="65581"/>
                    <a:pt x="33211" y="64437"/>
                  </a:cubicBezTo>
                  <a:cubicBezTo>
                    <a:pt x="32352" y="59703"/>
                    <a:pt x="31060" y="55057"/>
                    <a:pt x="29350" y="50559"/>
                  </a:cubicBezTo>
                  <a:cubicBezTo>
                    <a:pt x="27216" y="45055"/>
                    <a:pt x="22863" y="40701"/>
                    <a:pt x="17355" y="38563"/>
                  </a:cubicBezTo>
                  <a:cubicBezTo>
                    <a:pt x="12158" y="36621"/>
                    <a:pt x="6785" y="35186"/>
                    <a:pt x="1311" y="34277"/>
                  </a:cubicBezTo>
                  <a:lnTo>
                    <a:pt x="60" y="340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8" name="Google Shape;668;p19"/>
            <p:cNvSpPr/>
            <p:nvPr/>
          </p:nvSpPr>
          <p:spPr>
            <a:xfrm>
              <a:off x="400791" y="3048383"/>
              <a:ext cx="67794" cy="67809"/>
            </a:xfrm>
            <a:custGeom>
              <a:rect b="b" l="l" r="r" t="t"/>
              <a:pathLst>
                <a:path extrusionOk="0" h="67809" w="67794">
                  <a:moveTo>
                    <a:pt x="71" y="33852"/>
                  </a:moveTo>
                  <a:cubicBezTo>
                    <a:pt x="2060" y="33445"/>
                    <a:pt x="4053" y="33056"/>
                    <a:pt x="6036" y="32623"/>
                  </a:cubicBezTo>
                  <a:cubicBezTo>
                    <a:pt x="10623" y="31764"/>
                    <a:pt x="15085" y="30341"/>
                    <a:pt x="19321" y="28386"/>
                  </a:cubicBezTo>
                  <a:cubicBezTo>
                    <a:pt x="23900" y="26098"/>
                    <a:pt x="27459" y="22185"/>
                    <a:pt x="29300" y="17412"/>
                  </a:cubicBezTo>
                  <a:cubicBezTo>
                    <a:pt x="31251" y="12288"/>
                    <a:pt x="32683" y="6981"/>
                    <a:pt x="33575" y="1572"/>
                  </a:cubicBezTo>
                  <a:cubicBezTo>
                    <a:pt x="33654" y="1047"/>
                    <a:pt x="33817" y="539"/>
                    <a:pt x="34058" y="66"/>
                  </a:cubicBezTo>
                  <a:cubicBezTo>
                    <a:pt x="34387" y="1700"/>
                    <a:pt x="34701" y="3337"/>
                    <a:pt x="35047" y="4967"/>
                  </a:cubicBezTo>
                  <a:cubicBezTo>
                    <a:pt x="35865" y="9244"/>
                    <a:pt x="37076" y="13437"/>
                    <a:pt x="38666" y="17492"/>
                  </a:cubicBezTo>
                  <a:cubicBezTo>
                    <a:pt x="40781" y="22834"/>
                    <a:pt x="45004" y="27071"/>
                    <a:pt x="50343" y="29205"/>
                  </a:cubicBezTo>
                  <a:cubicBezTo>
                    <a:pt x="55526" y="31184"/>
                    <a:pt x="60896" y="32636"/>
                    <a:pt x="66371" y="33540"/>
                  </a:cubicBezTo>
                  <a:cubicBezTo>
                    <a:pt x="66887" y="33618"/>
                    <a:pt x="67388" y="33776"/>
                    <a:pt x="67854" y="34010"/>
                  </a:cubicBezTo>
                  <a:cubicBezTo>
                    <a:pt x="65675" y="34464"/>
                    <a:pt x="63491" y="34891"/>
                    <a:pt x="61318" y="35377"/>
                  </a:cubicBezTo>
                  <a:cubicBezTo>
                    <a:pt x="56917" y="36228"/>
                    <a:pt x="52638" y="37616"/>
                    <a:pt x="48576" y="39510"/>
                  </a:cubicBezTo>
                  <a:cubicBezTo>
                    <a:pt x="44057" y="41777"/>
                    <a:pt x="40536" y="45632"/>
                    <a:pt x="38690" y="50335"/>
                  </a:cubicBezTo>
                  <a:cubicBezTo>
                    <a:pt x="36673" y="55597"/>
                    <a:pt x="35204" y="61053"/>
                    <a:pt x="34307" y="66616"/>
                  </a:cubicBezTo>
                  <a:cubicBezTo>
                    <a:pt x="34241" y="67056"/>
                    <a:pt x="34103" y="67482"/>
                    <a:pt x="33896" y="67876"/>
                  </a:cubicBezTo>
                  <a:cubicBezTo>
                    <a:pt x="33669" y="66730"/>
                    <a:pt x="33449" y="65582"/>
                    <a:pt x="33212" y="64437"/>
                  </a:cubicBezTo>
                  <a:cubicBezTo>
                    <a:pt x="32352" y="59704"/>
                    <a:pt x="31060" y="55059"/>
                    <a:pt x="29350" y="50561"/>
                  </a:cubicBezTo>
                  <a:cubicBezTo>
                    <a:pt x="27216" y="45056"/>
                    <a:pt x="22863" y="40702"/>
                    <a:pt x="17355" y="38563"/>
                  </a:cubicBezTo>
                  <a:cubicBezTo>
                    <a:pt x="12158" y="36622"/>
                    <a:pt x="6785"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9" name="Google Shape;669;p19"/>
            <p:cNvSpPr/>
            <p:nvPr/>
          </p:nvSpPr>
          <p:spPr>
            <a:xfrm>
              <a:off x="5446133" y="4621449"/>
              <a:ext cx="67792" cy="67809"/>
            </a:xfrm>
            <a:custGeom>
              <a:rect b="b" l="l" r="r" t="t"/>
              <a:pathLst>
                <a:path extrusionOk="0" h="67809" w="67792">
                  <a:moveTo>
                    <a:pt x="70" y="33854"/>
                  </a:moveTo>
                  <a:cubicBezTo>
                    <a:pt x="2059" y="33445"/>
                    <a:pt x="4053" y="33058"/>
                    <a:pt x="6036" y="32623"/>
                  </a:cubicBezTo>
                  <a:cubicBezTo>
                    <a:pt x="10623" y="31764"/>
                    <a:pt x="15085" y="30341"/>
                    <a:pt x="19321" y="28386"/>
                  </a:cubicBezTo>
                  <a:cubicBezTo>
                    <a:pt x="23900" y="26098"/>
                    <a:pt x="27459" y="22186"/>
                    <a:pt x="29301" y="17414"/>
                  </a:cubicBezTo>
                  <a:cubicBezTo>
                    <a:pt x="31252" y="12289"/>
                    <a:pt x="32684" y="6983"/>
                    <a:pt x="33575" y="1573"/>
                  </a:cubicBezTo>
                  <a:cubicBezTo>
                    <a:pt x="33654" y="1048"/>
                    <a:pt x="33817" y="539"/>
                    <a:pt x="34059" y="66"/>
                  </a:cubicBezTo>
                  <a:cubicBezTo>
                    <a:pt x="34387" y="1701"/>
                    <a:pt x="34700" y="3338"/>
                    <a:pt x="35047" y="4968"/>
                  </a:cubicBezTo>
                  <a:cubicBezTo>
                    <a:pt x="35865" y="9245"/>
                    <a:pt x="37076" y="13437"/>
                    <a:pt x="38665" y="17492"/>
                  </a:cubicBezTo>
                  <a:cubicBezTo>
                    <a:pt x="40781" y="22834"/>
                    <a:pt x="45004" y="27071"/>
                    <a:pt x="50343" y="29206"/>
                  </a:cubicBezTo>
                  <a:cubicBezTo>
                    <a:pt x="55526" y="31184"/>
                    <a:pt x="60896" y="32636"/>
                    <a:pt x="66371" y="33540"/>
                  </a:cubicBezTo>
                  <a:cubicBezTo>
                    <a:pt x="66886" y="33618"/>
                    <a:pt x="67386" y="33777"/>
                    <a:pt x="67852" y="34010"/>
                  </a:cubicBezTo>
                  <a:cubicBezTo>
                    <a:pt x="65674" y="34464"/>
                    <a:pt x="63490" y="34892"/>
                    <a:pt x="61318" y="35377"/>
                  </a:cubicBezTo>
                  <a:cubicBezTo>
                    <a:pt x="56917" y="36228"/>
                    <a:pt x="52637" y="37616"/>
                    <a:pt x="48576" y="39510"/>
                  </a:cubicBezTo>
                  <a:cubicBezTo>
                    <a:pt x="44057" y="41777"/>
                    <a:pt x="40535" y="45632"/>
                    <a:pt x="38690" y="50335"/>
                  </a:cubicBezTo>
                  <a:cubicBezTo>
                    <a:pt x="36673" y="55597"/>
                    <a:pt x="35204" y="61053"/>
                    <a:pt x="34307" y="66616"/>
                  </a:cubicBezTo>
                  <a:cubicBezTo>
                    <a:pt x="34242" y="67056"/>
                    <a:pt x="34103" y="67482"/>
                    <a:pt x="33896" y="67876"/>
                  </a:cubicBezTo>
                  <a:cubicBezTo>
                    <a:pt x="33669" y="66730"/>
                    <a:pt x="33449" y="65582"/>
                    <a:pt x="33210" y="64439"/>
                  </a:cubicBezTo>
                  <a:cubicBezTo>
                    <a:pt x="32352" y="59704"/>
                    <a:pt x="31059" y="55059"/>
                    <a:pt x="29350" y="50561"/>
                  </a:cubicBezTo>
                  <a:cubicBezTo>
                    <a:pt x="27216" y="45057"/>
                    <a:pt x="22862" y="40703"/>
                    <a:pt x="17355" y="38565"/>
                  </a:cubicBezTo>
                  <a:cubicBezTo>
                    <a:pt x="12157" y="36622"/>
                    <a:pt x="6784"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70" name="Google Shape;670;p19"/>
          <p:cNvSpPr txBox="1"/>
          <p:nvPr>
            <p:ph type="title"/>
          </p:nvPr>
        </p:nvSpPr>
        <p:spPr>
          <a:xfrm>
            <a:off x="3942275" y="1027100"/>
            <a:ext cx="4122600" cy="754800"/>
          </a:xfrm>
          <a:prstGeom prst="rect">
            <a:avLst/>
          </a:prstGeom>
          <a:noFill/>
          <a:ln>
            <a:noFill/>
          </a:ln>
        </p:spPr>
        <p:txBody>
          <a:bodyPr anchorCtr="0" anchor="b" bIns="91425" lIns="91425" spcFirstLastPara="1" rIns="91425" wrap="square" tIns="0">
            <a:noAutofit/>
          </a:bodyPr>
          <a:lstStyle>
            <a:lvl1pPr lvl="0" algn="ctr">
              <a:lnSpc>
                <a:spcPct val="100000"/>
              </a:lnSpc>
              <a:spcBef>
                <a:spcPts val="0"/>
              </a:spcBef>
              <a:spcAft>
                <a:spcPts val="0"/>
              </a:spcAft>
              <a:buSzPts val="6200"/>
              <a:buNone/>
              <a:defRPr sz="54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671" name="Google Shape;671;p19"/>
          <p:cNvSpPr txBox="1"/>
          <p:nvPr>
            <p:ph idx="1" type="subTitle"/>
          </p:nvPr>
        </p:nvSpPr>
        <p:spPr>
          <a:xfrm>
            <a:off x="3942275" y="1892524"/>
            <a:ext cx="4122600" cy="37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2" name="Google Shape;672;p19"/>
          <p:cNvSpPr txBox="1"/>
          <p:nvPr>
            <p:ph idx="2" type="title"/>
          </p:nvPr>
        </p:nvSpPr>
        <p:spPr>
          <a:xfrm>
            <a:off x="3942275" y="2801273"/>
            <a:ext cx="4122600" cy="754800"/>
          </a:xfrm>
          <a:prstGeom prst="rect">
            <a:avLst/>
          </a:prstGeom>
          <a:noFill/>
          <a:ln>
            <a:noFill/>
          </a:ln>
        </p:spPr>
        <p:txBody>
          <a:bodyPr anchorCtr="0" anchor="b" bIns="91425" lIns="91425" spcFirstLastPara="1" rIns="91425" wrap="square" tIns="0">
            <a:noAutofit/>
          </a:bodyPr>
          <a:lstStyle>
            <a:lvl1pPr lvl="0" algn="ctr">
              <a:lnSpc>
                <a:spcPct val="100000"/>
              </a:lnSpc>
              <a:spcBef>
                <a:spcPts val="0"/>
              </a:spcBef>
              <a:spcAft>
                <a:spcPts val="0"/>
              </a:spcAft>
              <a:buSzPts val="6200"/>
              <a:buNone/>
              <a:defRPr sz="54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673" name="Google Shape;673;p19"/>
          <p:cNvSpPr txBox="1"/>
          <p:nvPr>
            <p:ph idx="3" type="subTitle"/>
          </p:nvPr>
        </p:nvSpPr>
        <p:spPr>
          <a:xfrm>
            <a:off x="3942275" y="3666625"/>
            <a:ext cx="4122600" cy="37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674" name="Google Shape;674;p19"/>
          <p:cNvGrpSpPr/>
          <p:nvPr/>
        </p:nvGrpSpPr>
        <p:grpSpPr>
          <a:xfrm>
            <a:off x="135137" y="156636"/>
            <a:ext cx="8873725" cy="4830227"/>
            <a:chOff x="153872" y="166907"/>
            <a:chExt cx="8873725" cy="4830227"/>
          </a:xfrm>
        </p:grpSpPr>
        <p:grpSp>
          <p:nvGrpSpPr>
            <p:cNvPr id="675" name="Google Shape;675;p19"/>
            <p:cNvGrpSpPr/>
            <p:nvPr/>
          </p:nvGrpSpPr>
          <p:grpSpPr>
            <a:xfrm>
              <a:off x="6250862" y="166907"/>
              <a:ext cx="2776735" cy="2046310"/>
              <a:chOff x="6250862" y="166907"/>
              <a:chExt cx="2776735" cy="2046310"/>
            </a:xfrm>
          </p:grpSpPr>
          <p:sp>
            <p:nvSpPr>
              <p:cNvPr id="676" name="Google Shape;676;p19"/>
              <p:cNvSpPr/>
              <p:nvPr/>
            </p:nvSpPr>
            <p:spPr>
              <a:xfrm>
                <a:off x="6538521" y="251138"/>
                <a:ext cx="2404041" cy="1674392"/>
              </a:xfrm>
              <a:custGeom>
                <a:rect b="b" l="l" r="r" t="t"/>
                <a:pathLst>
                  <a:path extrusionOk="0" h="60431" w="86765">
                    <a:moveTo>
                      <a:pt x="1" y="0"/>
                    </a:moveTo>
                    <a:lnTo>
                      <a:pt x="1" y="752"/>
                    </a:lnTo>
                    <a:lnTo>
                      <a:pt x="86012" y="752"/>
                    </a:lnTo>
                    <a:lnTo>
                      <a:pt x="86012" y="60430"/>
                    </a:lnTo>
                    <a:lnTo>
                      <a:pt x="86764" y="60430"/>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9"/>
              <p:cNvSpPr/>
              <p:nvPr/>
            </p:nvSpPr>
            <p:spPr>
              <a:xfrm>
                <a:off x="6250862" y="166907"/>
                <a:ext cx="2776735" cy="2046310"/>
              </a:xfrm>
              <a:custGeom>
                <a:rect b="b" l="l" r="r" t="t"/>
                <a:pathLst>
                  <a:path extrusionOk="0" h="73854" w="100216">
                    <a:moveTo>
                      <a:pt x="0" y="0"/>
                    </a:moveTo>
                    <a:lnTo>
                      <a:pt x="0" y="1114"/>
                    </a:lnTo>
                    <a:lnTo>
                      <a:pt x="89171" y="1114"/>
                    </a:lnTo>
                    <a:lnTo>
                      <a:pt x="89171" y="11015"/>
                    </a:lnTo>
                    <a:lnTo>
                      <a:pt x="99072" y="11015"/>
                    </a:lnTo>
                    <a:lnTo>
                      <a:pt x="99072" y="73853"/>
                    </a:lnTo>
                    <a:lnTo>
                      <a:pt x="100216" y="73853"/>
                    </a:lnTo>
                    <a:lnTo>
                      <a:pt x="100216" y="9902"/>
                    </a:lnTo>
                    <a:lnTo>
                      <a:pt x="90285" y="9902"/>
                    </a:lnTo>
                    <a:lnTo>
                      <a:pt x="902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9"/>
              <p:cNvSpPr/>
              <p:nvPr/>
            </p:nvSpPr>
            <p:spPr>
              <a:xfrm>
                <a:off x="8610654" y="441239"/>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9"/>
              <p:cNvSpPr/>
              <p:nvPr/>
            </p:nvSpPr>
            <p:spPr>
              <a:xfrm>
                <a:off x="8796600" y="315336"/>
                <a:ext cx="82568" cy="82568"/>
              </a:xfrm>
              <a:custGeom>
                <a:rect b="b" l="l" r="r" t="t"/>
                <a:pathLst>
                  <a:path extrusionOk="0" h="2980" w="2980">
                    <a:moveTo>
                      <a:pt x="1" y="0"/>
                    </a:moveTo>
                    <a:lnTo>
                      <a:pt x="1" y="2980"/>
                    </a:lnTo>
                    <a:lnTo>
                      <a:pt x="2980" y="2980"/>
                    </a:lnTo>
                    <a:lnTo>
                      <a:pt x="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19"/>
            <p:cNvGrpSpPr/>
            <p:nvPr/>
          </p:nvGrpSpPr>
          <p:grpSpPr>
            <a:xfrm>
              <a:off x="153872" y="187444"/>
              <a:ext cx="2775931" cy="2046310"/>
              <a:chOff x="153872" y="187444"/>
              <a:chExt cx="2775931" cy="2046310"/>
            </a:xfrm>
          </p:grpSpPr>
          <p:sp>
            <p:nvSpPr>
              <p:cNvPr id="681" name="Google Shape;681;p19"/>
              <p:cNvSpPr/>
              <p:nvPr/>
            </p:nvSpPr>
            <p:spPr>
              <a:xfrm>
                <a:off x="238102" y="271675"/>
                <a:ext cx="2404014" cy="1674392"/>
              </a:xfrm>
              <a:custGeom>
                <a:rect b="b" l="l" r="r" t="t"/>
                <a:pathLst>
                  <a:path extrusionOk="0" h="60431" w="86764">
                    <a:moveTo>
                      <a:pt x="0" y="0"/>
                    </a:moveTo>
                    <a:lnTo>
                      <a:pt x="0" y="60430"/>
                    </a:lnTo>
                    <a:lnTo>
                      <a:pt x="753" y="60430"/>
                    </a:lnTo>
                    <a:lnTo>
                      <a:pt x="753" y="752"/>
                    </a:lnTo>
                    <a:lnTo>
                      <a:pt x="86764" y="752"/>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9"/>
              <p:cNvSpPr/>
              <p:nvPr/>
            </p:nvSpPr>
            <p:spPr>
              <a:xfrm>
                <a:off x="153872" y="187444"/>
                <a:ext cx="2775931" cy="2046310"/>
              </a:xfrm>
              <a:custGeom>
                <a:rect b="b" l="l" r="r" t="t"/>
                <a:pathLst>
                  <a:path extrusionOk="0" h="73854" w="100187">
                    <a:moveTo>
                      <a:pt x="9902" y="0"/>
                    </a:moveTo>
                    <a:lnTo>
                      <a:pt x="9902" y="9902"/>
                    </a:lnTo>
                    <a:lnTo>
                      <a:pt x="1" y="9902"/>
                    </a:lnTo>
                    <a:lnTo>
                      <a:pt x="1" y="73853"/>
                    </a:lnTo>
                    <a:lnTo>
                      <a:pt x="1114" y="73853"/>
                    </a:lnTo>
                    <a:lnTo>
                      <a:pt x="1114" y="11015"/>
                    </a:lnTo>
                    <a:lnTo>
                      <a:pt x="11046" y="11015"/>
                    </a:lnTo>
                    <a:lnTo>
                      <a:pt x="11046" y="1114"/>
                    </a:lnTo>
                    <a:lnTo>
                      <a:pt x="100186" y="1114"/>
                    </a:lnTo>
                    <a:lnTo>
                      <a:pt x="1001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9"/>
              <p:cNvSpPr/>
              <p:nvPr/>
            </p:nvSpPr>
            <p:spPr>
              <a:xfrm>
                <a:off x="429063" y="461776"/>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9"/>
              <p:cNvSpPr/>
              <p:nvPr/>
            </p:nvSpPr>
            <p:spPr>
              <a:xfrm>
                <a:off x="301470" y="335042"/>
                <a:ext cx="83427" cy="83400"/>
              </a:xfrm>
              <a:custGeom>
                <a:rect b="b" l="l" r="r" t="t"/>
                <a:pathLst>
                  <a:path extrusionOk="0" h="3010" w="3011">
                    <a:moveTo>
                      <a:pt x="1" y="0"/>
                    </a:moveTo>
                    <a:lnTo>
                      <a:pt x="1" y="3010"/>
                    </a:lnTo>
                    <a:lnTo>
                      <a:pt x="3010" y="3010"/>
                    </a:lnTo>
                    <a:lnTo>
                      <a:pt x="30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 name="Google Shape;685;p19"/>
            <p:cNvGrpSpPr/>
            <p:nvPr/>
          </p:nvGrpSpPr>
          <p:grpSpPr>
            <a:xfrm>
              <a:off x="6250862" y="2930287"/>
              <a:ext cx="2776735" cy="2046310"/>
              <a:chOff x="6250862" y="2930287"/>
              <a:chExt cx="2776735" cy="2046310"/>
            </a:xfrm>
          </p:grpSpPr>
          <p:sp>
            <p:nvSpPr>
              <p:cNvPr id="686" name="Google Shape;686;p19"/>
              <p:cNvSpPr/>
              <p:nvPr/>
            </p:nvSpPr>
            <p:spPr>
              <a:xfrm>
                <a:off x="6538521" y="3217974"/>
                <a:ext cx="2404041" cy="1674392"/>
              </a:xfrm>
              <a:custGeom>
                <a:rect b="b" l="l" r="r" t="t"/>
                <a:pathLst>
                  <a:path extrusionOk="0" h="60431" w="86765">
                    <a:moveTo>
                      <a:pt x="86012" y="0"/>
                    </a:moveTo>
                    <a:lnTo>
                      <a:pt x="86012" y="59678"/>
                    </a:lnTo>
                    <a:lnTo>
                      <a:pt x="1" y="59678"/>
                    </a:lnTo>
                    <a:lnTo>
                      <a:pt x="1" y="60431"/>
                    </a:lnTo>
                    <a:lnTo>
                      <a:pt x="86764" y="60431"/>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9"/>
              <p:cNvSpPr/>
              <p:nvPr/>
            </p:nvSpPr>
            <p:spPr>
              <a:xfrm>
                <a:off x="6250862" y="2930287"/>
                <a:ext cx="2776735" cy="2046310"/>
              </a:xfrm>
              <a:custGeom>
                <a:rect b="b" l="l" r="r" t="t"/>
                <a:pathLst>
                  <a:path extrusionOk="0" h="73854" w="100216">
                    <a:moveTo>
                      <a:pt x="99072" y="1"/>
                    </a:moveTo>
                    <a:lnTo>
                      <a:pt x="99072" y="62808"/>
                    </a:lnTo>
                    <a:lnTo>
                      <a:pt x="89171" y="62808"/>
                    </a:lnTo>
                    <a:lnTo>
                      <a:pt x="89171" y="72740"/>
                    </a:lnTo>
                    <a:lnTo>
                      <a:pt x="0" y="72740"/>
                    </a:lnTo>
                    <a:lnTo>
                      <a:pt x="0" y="73853"/>
                    </a:lnTo>
                    <a:lnTo>
                      <a:pt x="90285" y="73853"/>
                    </a:lnTo>
                    <a:lnTo>
                      <a:pt x="90285" y="63952"/>
                    </a:lnTo>
                    <a:lnTo>
                      <a:pt x="100216" y="63952"/>
                    </a:lnTo>
                    <a:lnTo>
                      <a:pt x="1002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9"/>
              <p:cNvSpPr/>
              <p:nvPr/>
            </p:nvSpPr>
            <p:spPr>
              <a:xfrm>
                <a:off x="8610654" y="4559626"/>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9"/>
              <p:cNvSpPr/>
              <p:nvPr/>
            </p:nvSpPr>
            <p:spPr>
              <a:xfrm>
                <a:off x="8796600" y="4745571"/>
                <a:ext cx="82568" cy="82596"/>
              </a:xfrm>
              <a:custGeom>
                <a:rect b="b" l="l" r="r" t="t"/>
                <a:pathLst>
                  <a:path extrusionOk="0" h="2981" w="2980">
                    <a:moveTo>
                      <a:pt x="1" y="1"/>
                    </a:moveTo>
                    <a:lnTo>
                      <a:pt x="1" y="2980"/>
                    </a:lnTo>
                    <a:lnTo>
                      <a:pt x="2980" y="2980"/>
                    </a:lnTo>
                    <a:lnTo>
                      <a:pt x="29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19"/>
            <p:cNvGrpSpPr/>
            <p:nvPr/>
          </p:nvGrpSpPr>
          <p:grpSpPr>
            <a:xfrm>
              <a:off x="153872" y="2950824"/>
              <a:ext cx="2775931" cy="2046310"/>
              <a:chOff x="153872" y="2950824"/>
              <a:chExt cx="2775931" cy="2046310"/>
            </a:xfrm>
          </p:grpSpPr>
          <p:sp>
            <p:nvSpPr>
              <p:cNvPr id="691" name="Google Shape;691;p19"/>
              <p:cNvSpPr/>
              <p:nvPr/>
            </p:nvSpPr>
            <p:spPr>
              <a:xfrm>
                <a:off x="238102" y="3238511"/>
                <a:ext cx="2404014" cy="1674392"/>
              </a:xfrm>
              <a:custGeom>
                <a:rect b="b" l="l" r="r" t="t"/>
                <a:pathLst>
                  <a:path extrusionOk="0" h="60431" w="86764">
                    <a:moveTo>
                      <a:pt x="0" y="0"/>
                    </a:moveTo>
                    <a:lnTo>
                      <a:pt x="0" y="60431"/>
                    </a:lnTo>
                    <a:lnTo>
                      <a:pt x="86764" y="60431"/>
                    </a:lnTo>
                    <a:lnTo>
                      <a:pt x="86764" y="59678"/>
                    </a:lnTo>
                    <a:lnTo>
                      <a:pt x="753" y="59678"/>
                    </a:lnTo>
                    <a:lnTo>
                      <a:pt x="7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9"/>
              <p:cNvSpPr/>
              <p:nvPr/>
            </p:nvSpPr>
            <p:spPr>
              <a:xfrm>
                <a:off x="153872" y="2950824"/>
                <a:ext cx="2775931" cy="2046310"/>
              </a:xfrm>
              <a:custGeom>
                <a:rect b="b" l="l" r="r" t="t"/>
                <a:pathLst>
                  <a:path extrusionOk="0" h="73854" w="100187">
                    <a:moveTo>
                      <a:pt x="1" y="1"/>
                    </a:moveTo>
                    <a:lnTo>
                      <a:pt x="1" y="63952"/>
                    </a:lnTo>
                    <a:lnTo>
                      <a:pt x="9902" y="63952"/>
                    </a:lnTo>
                    <a:lnTo>
                      <a:pt x="9902" y="73853"/>
                    </a:lnTo>
                    <a:lnTo>
                      <a:pt x="100186" y="73853"/>
                    </a:lnTo>
                    <a:lnTo>
                      <a:pt x="100186" y="72740"/>
                    </a:lnTo>
                    <a:lnTo>
                      <a:pt x="11046" y="72740"/>
                    </a:lnTo>
                    <a:lnTo>
                      <a:pt x="11046" y="62808"/>
                    </a:lnTo>
                    <a:lnTo>
                      <a:pt x="1114" y="62808"/>
                    </a:lnTo>
                    <a:lnTo>
                      <a:pt x="11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9"/>
              <p:cNvSpPr/>
              <p:nvPr/>
            </p:nvSpPr>
            <p:spPr>
              <a:xfrm>
                <a:off x="429063" y="4580164"/>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9"/>
              <p:cNvSpPr/>
              <p:nvPr/>
            </p:nvSpPr>
            <p:spPr>
              <a:xfrm>
                <a:off x="301470" y="4766109"/>
                <a:ext cx="83427" cy="82596"/>
              </a:xfrm>
              <a:custGeom>
                <a:rect b="b" l="l" r="r" t="t"/>
                <a:pathLst>
                  <a:path extrusionOk="0" h="2981" w="3011">
                    <a:moveTo>
                      <a:pt x="1" y="1"/>
                    </a:moveTo>
                    <a:lnTo>
                      <a:pt x="1" y="2980"/>
                    </a:lnTo>
                    <a:lnTo>
                      <a:pt x="3010" y="2980"/>
                    </a:lnTo>
                    <a:lnTo>
                      <a:pt x="30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5" name="Google Shape;695;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_1_1_2">
    <p:spTree>
      <p:nvGrpSpPr>
        <p:cNvPr id="696" name="Shape 696"/>
        <p:cNvGrpSpPr/>
        <p:nvPr/>
      </p:nvGrpSpPr>
      <p:grpSpPr>
        <a:xfrm>
          <a:off x="0" y="0"/>
          <a:ext cx="0" cy="0"/>
          <a:chOff x="0" y="0"/>
          <a:chExt cx="0" cy="0"/>
        </a:xfrm>
      </p:grpSpPr>
      <p:pic>
        <p:nvPicPr>
          <p:cNvPr id="697" name="Google Shape;697;p20"/>
          <p:cNvPicPr preferRelativeResize="0"/>
          <p:nvPr/>
        </p:nvPicPr>
        <p:blipFill rotWithShape="1">
          <a:blip r:embed="rId2">
            <a:alphaModFix/>
          </a:blip>
          <a:srcRect b="0" l="0" r="0" t="0"/>
          <a:stretch/>
        </p:blipFill>
        <p:spPr>
          <a:xfrm>
            <a:off x="0" y="672"/>
            <a:ext cx="9143998" cy="5142154"/>
          </a:xfrm>
          <a:prstGeom prst="rect">
            <a:avLst/>
          </a:prstGeom>
          <a:noFill/>
          <a:ln>
            <a:noFill/>
          </a:ln>
        </p:spPr>
      </p:pic>
      <p:grpSp>
        <p:nvGrpSpPr>
          <p:cNvPr id="698" name="Google Shape;698;p20"/>
          <p:cNvGrpSpPr/>
          <p:nvPr/>
        </p:nvGrpSpPr>
        <p:grpSpPr>
          <a:xfrm flipH="1">
            <a:off x="-5149" y="3266708"/>
            <a:ext cx="9149687" cy="1885868"/>
            <a:chOff x="1639250" y="4518105"/>
            <a:chExt cx="9164350" cy="1890026"/>
          </a:xfrm>
        </p:grpSpPr>
        <p:sp>
          <p:nvSpPr>
            <p:cNvPr id="699" name="Google Shape;699;p20"/>
            <p:cNvSpPr/>
            <p:nvPr/>
          </p:nvSpPr>
          <p:spPr>
            <a:xfrm>
              <a:off x="7018121" y="4518105"/>
              <a:ext cx="3785479" cy="1890026"/>
            </a:xfrm>
            <a:custGeom>
              <a:rect b="b" l="l" r="r" t="t"/>
              <a:pathLst>
                <a:path extrusionOk="0" h="1890026" w="3785479">
                  <a:moveTo>
                    <a:pt x="2869691" y="502915"/>
                  </a:moveTo>
                  <a:cubicBezTo>
                    <a:pt x="2546881" y="530785"/>
                    <a:pt x="2307807" y="814821"/>
                    <a:pt x="2335704" y="1137326"/>
                  </a:cubicBezTo>
                  <a:cubicBezTo>
                    <a:pt x="2336265" y="1143818"/>
                    <a:pt x="2336935" y="1150301"/>
                    <a:pt x="2337713" y="1156771"/>
                  </a:cubicBezTo>
                  <a:cubicBezTo>
                    <a:pt x="2225160" y="1182986"/>
                    <a:pt x="2117150" y="1225828"/>
                    <a:pt x="2017250" y="1283885"/>
                  </a:cubicBezTo>
                  <a:cubicBezTo>
                    <a:pt x="1759154" y="1023834"/>
                    <a:pt x="1338913" y="1022051"/>
                    <a:pt x="1078616" y="1279904"/>
                  </a:cubicBezTo>
                  <a:cubicBezTo>
                    <a:pt x="1061292" y="1297066"/>
                    <a:pt x="1044927" y="1315168"/>
                    <a:pt x="1029598" y="1334130"/>
                  </a:cubicBezTo>
                  <a:cubicBezTo>
                    <a:pt x="599490" y="1262132"/>
                    <a:pt x="175377" y="1491157"/>
                    <a:pt x="60" y="1890093"/>
                  </a:cubicBezTo>
                  <a:lnTo>
                    <a:pt x="3785540" y="1890093"/>
                  </a:lnTo>
                  <a:lnTo>
                    <a:pt x="3785540" y="66"/>
                  </a:lnTo>
                  <a:cubicBezTo>
                    <a:pt x="3417674" y="12958"/>
                    <a:pt x="3077784" y="199575"/>
                    <a:pt x="2869691" y="50291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0" name="Google Shape;700;p20"/>
            <p:cNvSpPr/>
            <p:nvPr/>
          </p:nvSpPr>
          <p:spPr>
            <a:xfrm>
              <a:off x="1639250" y="4979536"/>
              <a:ext cx="3568832" cy="1428594"/>
            </a:xfrm>
            <a:custGeom>
              <a:rect b="b" l="l" r="r" t="t"/>
              <a:pathLst>
                <a:path extrusionOk="0" h="1428594" w="3568832">
                  <a:moveTo>
                    <a:pt x="2616086" y="513624"/>
                  </a:moveTo>
                  <a:cubicBezTo>
                    <a:pt x="2246569" y="513591"/>
                    <a:pt x="1910285" y="726808"/>
                    <a:pt x="1752990" y="1060860"/>
                  </a:cubicBezTo>
                  <a:cubicBezTo>
                    <a:pt x="1739329" y="1060278"/>
                    <a:pt x="1725637" y="1059819"/>
                    <a:pt x="1711835" y="1059819"/>
                  </a:cubicBezTo>
                  <a:cubicBezTo>
                    <a:pt x="1656168" y="1059889"/>
                    <a:pt x="1600613" y="1064803"/>
                    <a:pt x="1545800" y="1074506"/>
                  </a:cubicBezTo>
                  <a:cubicBezTo>
                    <a:pt x="1417203" y="688976"/>
                    <a:pt x="1058042" y="427332"/>
                    <a:pt x="651308" y="422882"/>
                  </a:cubicBezTo>
                  <a:cubicBezTo>
                    <a:pt x="504108" y="196009"/>
                    <a:pt x="267359" y="42303"/>
                    <a:pt x="60" y="66"/>
                  </a:cubicBezTo>
                  <a:lnTo>
                    <a:pt x="60" y="1428661"/>
                  </a:lnTo>
                  <a:lnTo>
                    <a:pt x="3568893" y="1428661"/>
                  </a:lnTo>
                  <a:cubicBezTo>
                    <a:pt x="3548634" y="917579"/>
                    <a:pt x="3128052" y="513669"/>
                    <a:pt x="2616086" y="51362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701" name="Google Shape;701;p20"/>
          <p:cNvGrpSpPr/>
          <p:nvPr/>
        </p:nvGrpSpPr>
        <p:grpSpPr>
          <a:xfrm flipH="1">
            <a:off x="857991" y="276859"/>
            <a:ext cx="7600820" cy="4564799"/>
            <a:chOff x="2292452" y="895709"/>
            <a:chExt cx="7600820" cy="4564799"/>
          </a:xfrm>
        </p:grpSpPr>
        <p:sp>
          <p:nvSpPr>
            <p:cNvPr id="702" name="Google Shape;702;p20"/>
            <p:cNvSpPr/>
            <p:nvPr/>
          </p:nvSpPr>
          <p:spPr>
            <a:xfrm>
              <a:off x="3847436" y="1011102"/>
              <a:ext cx="67792" cy="67809"/>
            </a:xfrm>
            <a:custGeom>
              <a:rect b="b" l="l" r="r" t="t"/>
              <a:pathLst>
                <a:path extrusionOk="0" h="67809" w="67792">
                  <a:moveTo>
                    <a:pt x="70" y="33853"/>
                  </a:moveTo>
                  <a:cubicBezTo>
                    <a:pt x="2059" y="33444"/>
                    <a:pt x="4053" y="33057"/>
                    <a:pt x="6036" y="32623"/>
                  </a:cubicBezTo>
                  <a:cubicBezTo>
                    <a:pt x="10623" y="31764"/>
                    <a:pt x="15085" y="30340"/>
                    <a:pt x="19321" y="28386"/>
                  </a:cubicBezTo>
                  <a:cubicBezTo>
                    <a:pt x="23899" y="26098"/>
                    <a:pt x="27458" y="22185"/>
                    <a:pt x="29300" y="17413"/>
                  </a:cubicBezTo>
                  <a:cubicBezTo>
                    <a:pt x="31251" y="12289"/>
                    <a:pt x="32683" y="6982"/>
                    <a:pt x="33575" y="1573"/>
                  </a:cubicBezTo>
                  <a:cubicBezTo>
                    <a:pt x="33653" y="1048"/>
                    <a:pt x="33816" y="539"/>
                    <a:pt x="34057" y="66"/>
                  </a:cubicBezTo>
                  <a:cubicBezTo>
                    <a:pt x="34386" y="1701"/>
                    <a:pt x="34700" y="3338"/>
                    <a:pt x="35047" y="4968"/>
                  </a:cubicBezTo>
                  <a:cubicBezTo>
                    <a:pt x="35864" y="9245"/>
                    <a:pt x="37076" y="13437"/>
                    <a:pt x="38665" y="17492"/>
                  </a:cubicBezTo>
                  <a:cubicBezTo>
                    <a:pt x="40780" y="22834"/>
                    <a:pt x="45003" y="27070"/>
                    <a:pt x="50342" y="29206"/>
                  </a:cubicBezTo>
                  <a:cubicBezTo>
                    <a:pt x="55525" y="31184"/>
                    <a:pt x="60896" y="32636"/>
                    <a:pt x="66371" y="33540"/>
                  </a:cubicBezTo>
                  <a:cubicBezTo>
                    <a:pt x="66886" y="33617"/>
                    <a:pt x="67387" y="33776"/>
                    <a:pt x="67853" y="34010"/>
                  </a:cubicBezTo>
                  <a:cubicBezTo>
                    <a:pt x="65674" y="34464"/>
                    <a:pt x="63490" y="34892"/>
                    <a:pt x="61318" y="35377"/>
                  </a:cubicBezTo>
                  <a:cubicBezTo>
                    <a:pt x="56917" y="36228"/>
                    <a:pt x="52637" y="37616"/>
                    <a:pt x="48575" y="39510"/>
                  </a:cubicBezTo>
                  <a:cubicBezTo>
                    <a:pt x="44056" y="41777"/>
                    <a:pt x="40536" y="45632"/>
                    <a:pt x="38690" y="50335"/>
                  </a:cubicBezTo>
                  <a:cubicBezTo>
                    <a:pt x="36673" y="55597"/>
                    <a:pt x="35204" y="61053"/>
                    <a:pt x="34307" y="66616"/>
                  </a:cubicBezTo>
                  <a:cubicBezTo>
                    <a:pt x="34241" y="67056"/>
                    <a:pt x="34102" y="67482"/>
                    <a:pt x="33896" y="67876"/>
                  </a:cubicBezTo>
                  <a:cubicBezTo>
                    <a:pt x="33667" y="66730"/>
                    <a:pt x="33448" y="65582"/>
                    <a:pt x="33210" y="64438"/>
                  </a:cubicBezTo>
                  <a:cubicBezTo>
                    <a:pt x="32351" y="59704"/>
                    <a:pt x="31059" y="55059"/>
                    <a:pt x="29349" y="50561"/>
                  </a:cubicBezTo>
                  <a:cubicBezTo>
                    <a:pt x="27215" y="45056"/>
                    <a:pt x="22862" y="40702"/>
                    <a:pt x="17354" y="38564"/>
                  </a:cubicBezTo>
                  <a:cubicBezTo>
                    <a:pt x="12157" y="36622"/>
                    <a:pt x="6784" y="35187"/>
                    <a:pt x="1310"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3" name="Google Shape;703;p20"/>
            <p:cNvSpPr/>
            <p:nvPr/>
          </p:nvSpPr>
          <p:spPr>
            <a:xfrm>
              <a:off x="2292452" y="1824636"/>
              <a:ext cx="67792" cy="67808"/>
            </a:xfrm>
            <a:custGeom>
              <a:rect b="b" l="l" r="r" t="t"/>
              <a:pathLst>
                <a:path extrusionOk="0" h="67808" w="67792">
                  <a:moveTo>
                    <a:pt x="70" y="33852"/>
                  </a:moveTo>
                  <a:cubicBezTo>
                    <a:pt x="2059" y="33443"/>
                    <a:pt x="4053" y="33056"/>
                    <a:pt x="6036" y="32622"/>
                  </a:cubicBezTo>
                  <a:cubicBezTo>
                    <a:pt x="10623" y="31763"/>
                    <a:pt x="15085" y="30340"/>
                    <a:pt x="19321" y="28386"/>
                  </a:cubicBezTo>
                  <a:cubicBezTo>
                    <a:pt x="23900" y="26098"/>
                    <a:pt x="27459" y="22184"/>
                    <a:pt x="29300" y="17412"/>
                  </a:cubicBezTo>
                  <a:cubicBezTo>
                    <a:pt x="31251" y="12288"/>
                    <a:pt x="32683" y="6981"/>
                    <a:pt x="33575" y="1572"/>
                  </a:cubicBezTo>
                  <a:cubicBezTo>
                    <a:pt x="33653" y="1047"/>
                    <a:pt x="33816" y="539"/>
                    <a:pt x="34057" y="66"/>
                  </a:cubicBezTo>
                  <a:cubicBezTo>
                    <a:pt x="34386" y="1700"/>
                    <a:pt x="34700" y="3337"/>
                    <a:pt x="35047" y="4967"/>
                  </a:cubicBezTo>
                  <a:cubicBezTo>
                    <a:pt x="35864" y="9244"/>
                    <a:pt x="37076" y="13437"/>
                    <a:pt x="38665" y="17492"/>
                  </a:cubicBezTo>
                  <a:cubicBezTo>
                    <a:pt x="40781" y="22833"/>
                    <a:pt x="45004" y="27070"/>
                    <a:pt x="50342" y="29205"/>
                  </a:cubicBezTo>
                  <a:cubicBezTo>
                    <a:pt x="55525" y="31184"/>
                    <a:pt x="60896" y="32636"/>
                    <a:pt x="66371" y="33540"/>
                  </a:cubicBezTo>
                  <a:cubicBezTo>
                    <a:pt x="66886" y="33617"/>
                    <a:pt x="67387" y="33776"/>
                    <a:pt x="67853" y="34010"/>
                  </a:cubicBezTo>
                  <a:cubicBezTo>
                    <a:pt x="65674" y="34464"/>
                    <a:pt x="63489" y="34891"/>
                    <a:pt x="61318" y="35376"/>
                  </a:cubicBezTo>
                  <a:cubicBezTo>
                    <a:pt x="56917" y="36227"/>
                    <a:pt x="52637" y="37616"/>
                    <a:pt x="48575" y="39510"/>
                  </a:cubicBezTo>
                  <a:cubicBezTo>
                    <a:pt x="44056" y="41776"/>
                    <a:pt x="40535" y="45632"/>
                    <a:pt x="38690" y="50335"/>
                  </a:cubicBezTo>
                  <a:cubicBezTo>
                    <a:pt x="36673" y="55597"/>
                    <a:pt x="35204" y="61052"/>
                    <a:pt x="34307" y="66615"/>
                  </a:cubicBezTo>
                  <a:cubicBezTo>
                    <a:pt x="34241" y="67055"/>
                    <a:pt x="34102" y="67481"/>
                    <a:pt x="33896" y="67875"/>
                  </a:cubicBezTo>
                  <a:cubicBezTo>
                    <a:pt x="33667" y="66730"/>
                    <a:pt x="33447" y="65581"/>
                    <a:pt x="33211" y="64437"/>
                  </a:cubicBezTo>
                  <a:cubicBezTo>
                    <a:pt x="32351" y="59703"/>
                    <a:pt x="31059" y="55058"/>
                    <a:pt x="29349" y="50560"/>
                  </a:cubicBezTo>
                  <a:cubicBezTo>
                    <a:pt x="27215" y="45055"/>
                    <a:pt x="22862" y="40701"/>
                    <a:pt x="17354" y="38563"/>
                  </a:cubicBezTo>
                  <a:cubicBezTo>
                    <a:pt x="12157" y="36622"/>
                    <a:pt x="6784" y="35187"/>
                    <a:pt x="1310"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4" name="Google Shape;704;p20"/>
            <p:cNvSpPr/>
            <p:nvPr/>
          </p:nvSpPr>
          <p:spPr>
            <a:xfrm>
              <a:off x="9825479" y="3393258"/>
              <a:ext cx="67793" cy="67807"/>
            </a:xfrm>
            <a:custGeom>
              <a:rect b="b" l="l" r="r" t="t"/>
              <a:pathLst>
                <a:path extrusionOk="0" h="67807" w="67793">
                  <a:moveTo>
                    <a:pt x="71" y="33852"/>
                  </a:moveTo>
                  <a:cubicBezTo>
                    <a:pt x="2060" y="33443"/>
                    <a:pt x="4053" y="33056"/>
                    <a:pt x="6037" y="32621"/>
                  </a:cubicBezTo>
                  <a:cubicBezTo>
                    <a:pt x="10623" y="31763"/>
                    <a:pt x="15085" y="30340"/>
                    <a:pt x="19321" y="28385"/>
                  </a:cubicBezTo>
                  <a:cubicBezTo>
                    <a:pt x="23900" y="26098"/>
                    <a:pt x="27459" y="22185"/>
                    <a:pt x="29300" y="17412"/>
                  </a:cubicBezTo>
                  <a:cubicBezTo>
                    <a:pt x="31252" y="12288"/>
                    <a:pt x="32684" y="6981"/>
                    <a:pt x="33575" y="1571"/>
                  </a:cubicBezTo>
                  <a:cubicBezTo>
                    <a:pt x="33654" y="1047"/>
                    <a:pt x="33818" y="539"/>
                    <a:pt x="34059" y="66"/>
                  </a:cubicBezTo>
                  <a:cubicBezTo>
                    <a:pt x="34387" y="1700"/>
                    <a:pt x="34701" y="3337"/>
                    <a:pt x="35047" y="4966"/>
                  </a:cubicBezTo>
                  <a:cubicBezTo>
                    <a:pt x="35865" y="9244"/>
                    <a:pt x="37076" y="13436"/>
                    <a:pt x="38666" y="17491"/>
                  </a:cubicBezTo>
                  <a:cubicBezTo>
                    <a:pt x="40781" y="22833"/>
                    <a:pt x="45005" y="27069"/>
                    <a:pt x="50342" y="29204"/>
                  </a:cubicBezTo>
                  <a:cubicBezTo>
                    <a:pt x="55526" y="31183"/>
                    <a:pt x="60896" y="32635"/>
                    <a:pt x="66372" y="33539"/>
                  </a:cubicBezTo>
                  <a:cubicBezTo>
                    <a:pt x="66888" y="33617"/>
                    <a:pt x="67387" y="33775"/>
                    <a:pt x="67854" y="34009"/>
                  </a:cubicBezTo>
                  <a:cubicBezTo>
                    <a:pt x="65675" y="34464"/>
                    <a:pt x="63491" y="34891"/>
                    <a:pt x="61319" y="35377"/>
                  </a:cubicBezTo>
                  <a:cubicBezTo>
                    <a:pt x="56918" y="36227"/>
                    <a:pt x="52638" y="37616"/>
                    <a:pt x="48576" y="39510"/>
                  </a:cubicBezTo>
                  <a:cubicBezTo>
                    <a:pt x="44057" y="41776"/>
                    <a:pt x="40536" y="45631"/>
                    <a:pt x="38690" y="50334"/>
                  </a:cubicBezTo>
                  <a:cubicBezTo>
                    <a:pt x="36672" y="55596"/>
                    <a:pt x="35203" y="61051"/>
                    <a:pt x="34305" y="66614"/>
                  </a:cubicBezTo>
                  <a:cubicBezTo>
                    <a:pt x="34241" y="67054"/>
                    <a:pt x="34102" y="67481"/>
                    <a:pt x="33894" y="67874"/>
                  </a:cubicBezTo>
                  <a:cubicBezTo>
                    <a:pt x="33669" y="66729"/>
                    <a:pt x="33449" y="65582"/>
                    <a:pt x="33211" y="64437"/>
                  </a:cubicBezTo>
                  <a:cubicBezTo>
                    <a:pt x="32352" y="59702"/>
                    <a:pt x="31060" y="55057"/>
                    <a:pt x="29350" y="50559"/>
                  </a:cubicBezTo>
                  <a:cubicBezTo>
                    <a:pt x="27216" y="45055"/>
                    <a:pt x="22863" y="40701"/>
                    <a:pt x="17355" y="38563"/>
                  </a:cubicBezTo>
                  <a:cubicBezTo>
                    <a:pt x="12158" y="36621"/>
                    <a:pt x="6785" y="35186"/>
                    <a:pt x="1311"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5" name="Google Shape;705;p20"/>
            <p:cNvSpPr/>
            <p:nvPr/>
          </p:nvSpPr>
          <p:spPr>
            <a:xfrm>
              <a:off x="8510110" y="895709"/>
              <a:ext cx="67794" cy="67808"/>
            </a:xfrm>
            <a:custGeom>
              <a:rect b="b" l="l" r="r" t="t"/>
              <a:pathLst>
                <a:path extrusionOk="0" h="67808" w="67794">
                  <a:moveTo>
                    <a:pt x="70" y="33852"/>
                  </a:moveTo>
                  <a:cubicBezTo>
                    <a:pt x="2060" y="33443"/>
                    <a:pt x="4053" y="33056"/>
                    <a:pt x="6037" y="32622"/>
                  </a:cubicBezTo>
                  <a:cubicBezTo>
                    <a:pt x="10623" y="31762"/>
                    <a:pt x="15086" y="30339"/>
                    <a:pt x="19321" y="28384"/>
                  </a:cubicBezTo>
                  <a:cubicBezTo>
                    <a:pt x="23900" y="26097"/>
                    <a:pt x="27459" y="22184"/>
                    <a:pt x="29300" y="17412"/>
                  </a:cubicBezTo>
                  <a:cubicBezTo>
                    <a:pt x="31252" y="12288"/>
                    <a:pt x="32684" y="6981"/>
                    <a:pt x="33575" y="1572"/>
                  </a:cubicBezTo>
                  <a:cubicBezTo>
                    <a:pt x="33654" y="1047"/>
                    <a:pt x="33817" y="539"/>
                    <a:pt x="34059" y="66"/>
                  </a:cubicBezTo>
                  <a:cubicBezTo>
                    <a:pt x="34387" y="1700"/>
                    <a:pt x="34701" y="3337"/>
                    <a:pt x="35047" y="4966"/>
                  </a:cubicBezTo>
                  <a:cubicBezTo>
                    <a:pt x="35864" y="9244"/>
                    <a:pt x="37076" y="13436"/>
                    <a:pt x="38666" y="17490"/>
                  </a:cubicBezTo>
                  <a:cubicBezTo>
                    <a:pt x="40781" y="22833"/>
                    <a:pt x="45005" y="27069"/>
                    <a:pt x="50343" y="29205"/>
                  </a:cubicBezTo>
                  <a:cubicBezTo>
                    <a:pt x="55527" y="31183"/>
                    <a:pt x="60897" y="32635"/>
                    <a:pt x="66372" y="33538"/>
                  </a:cubicBezTo>
                  <a:cubicBezTo>
                    <a:pt x="66888" y="33617"/>
                    <a:pt x="67388" y="33775"/>
                    <a:pt x="67854" y="34008"/>
                  </a:cubicBezTo>
                  <a:cubicBezTo>
                    <a:pt x="65675" y="34463"/>
                    <a:pt x="63491" y="34891"/>
                    <a:pt x="61320" y="35376"/>
                  </a:cubicBezTo>
                  <a:cubicBezTo>
                    <a:pt x="56918" y="36226"/>
                    <a:pt x="52639" y="37614"/>
                    <a:pt x="48576" y="39509"/>
                  </a:cubicBezTo>
                  <a:cubicBezTo>
                    <a:pt x="44057" y="41776"/>
                    <a:pt x="40537" y="45631"/>
                    <a:pt x="38691" y="50334"/>
                  </a:cubicBezTo>
                  <a:cubicBezTo>
                    <a:pt x="36673" y="55596"/>
                    <a:pt x="35203" y="61052"/>
                    <a:pt x="34306" y="66615"/>
                  </a:cubicBezTo>
                  <a:cubicBezTo>
                    <a:pt x="34241" y="67055"/>
                    <a:pt x="34103" y="67481"/>
                    <a:pt x="33895" y="67875"/>
                  </a:cubicBezTo>
                  <a:cubicBezTo>
                    <a:pt x="33669" y="66728"/>
                    <a:pt x="33449" y="65581"/>
                    <a:pt x="33211" y="64437"/>
                  </a:cubicBezTo>
                  <a:cubicBezTo>
                    <a:pt x="32352" y="59703"/>
                    <a:pt x="31060" y="55057"/>
                    <a:pt x="29350" y="50559"/>
                  </a:cubicBezTo>
                  <a:cubicBezTo>
                    <a:pt x="27216" y="45055"/>
                    <a:pt x="22863" y="40701"/>
                    <a:pt x="17355" y="38563"/>
                  </a:cubicBezTo>
                  <a:cubicBezTo>
                    <a:pt x="12158" y="36621"/>
                    <a:pt x="6785" y="35186"/>
                    <a:pt x="1311" y="34277"/>
                  </a:cubicBezTo>
                  <a:lnTo>
                    <a:pt x="60" y="340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6" name="Google Shape;706;p20"/>
            <p:cNvSpPr/>
            <p:nvPr/>
          </p:nvSpPr>
          <p:spPr>
            <a:xfrm>
              <a:off x="2475720" y="3743433"/>
              <a:ext cx="67794" cy="67809"/>
            </a:xfrm>
            <a:custGeom>
              <a:rect b="b" l="l" r="r" t="t"/>
              <a:pathLst>
                <a:path extrusionOk="0" h="67809" w="67794">
                  <a:moveTo>
                    <a:pt x="71" y="33852"/>
                  </a:moveTo>
                  <a:cubicBezTo>
                    <a:pt x="2060" y="33445"/>
                    <a:pt x="4053" y="33056"/>
                    <a:pt x="6036" y="32623"/>
                  </a:cubicBezTo>
                  <a:cubicBezTo>
                    <a:pt x="10623" y="31764"/>
                    <a:pt x="15085" y="30341"/>
                    <a:pt x="19321" y="28386"/>
                  </a:cubicBezTo>
                  <a:cubicBezTo>
                    <a:pt x="23900" y="26098"/>
                    <a:pt x="27459" y="22185"/>
                    <a:pt x="29300" y="17412"/>
                  </a:cubicBezTo>
                  <a:cubicBezTo>
                    <a:pt x="31251" y="12288"/>
                    <a:pt x="32683" y="6981"/>
                    <a:pt x="33575" y="1572"/>
                  </a:cubicBezTo>
                  <a:cubicBezTo>
                    <a:pt x="33654" y="1047"/>
                    <a:pt x="33817" y="539"/>
                    <a:pt x="34058" y="66"/>
                  </a:cubicBezTo>
                  <a:cubicBezTo>
                    <a:pt x="34387" y="1700"/>
                    <a:pt x="34701" y="3337"/>
                    <a:pt x="35047" y="4967"/>
                  </a:cubicBezTo>
                  <a:cubicBezTo>
                    <a:pt x="35865" y="9244"/>
                    <a:pt x="37076" y="13437"/>
                    <a:pt x="38666" y="17492"/>
                  </a:cubicBezTo>
                  <a:cubicBezTo>
                    <a:pt x="40781" y="22834"/>
                    <a:pt x="45004" y="27071"/>
                    <a:pt x="50343" y="29205"/>
                  </a:cubicBezTo>
                  <a:cubicBezTo>
                    <a:pt x="55526" y="31184"/>
                    <a:pt x="60896" y="32636"/>
                    <a:pt x="66371" y="33540"/>
                  </a:cubicBezTo>
                  <a:cubicBezTo>
                    <a:pt x="66887" y="33618"/>
                    <a:pt x="67388" y="33776"/>
                    <a:pt x="67854" y="34010"/>
                  </a:cubicBezTo>
                  <a:cubicBezTo>
                    <a:pt x="65675" y="34464"/>
                    <a:pt x="63491" y="34891"/>
                    <a:pt x="61318" y="35377"/>
                  </a:cubicBezTo>
                  <a:cubicBezTo>
                    <a:pt x="56917" y="36228"/>
                    <a:pt x="52638" y="37616"/>
                    <a:pt x="48576" y="39510"/>
                  </a:cubicBezTo>
                  <a:cubicBezTo>
                    <a:pt x="44057" y="41777"/>
                    <a:pt x="40536" y="45632"/>
                    <a:pt x="38690" y="50335"/>
                  </a:cubicBezTo>
                  <a:cubicBezTo>
                    <a:pt x="36673" y="55597"/>
                    <a:pt x="35204" y="61053"/>
                    <a:pt x="34307" y="66616"/>
                  </a:cubicBezTo>
                  <a:cubicBezTo>
                    <a:pt x="34241" y="67056"/>
                    <a:pt x="34103" y="67482"/>
                    <a:pt x="33896" y="67876"/>
                  </a:cubicBezTo>
                  <a:cubicBezTo>
                    <a:pt x="33669" y="66730"/>
                    <a:pt x="33449" y="65582"/>
                    <a:pt x="33212" y="64437"/>
                  </a:cubicBezTo>
                  <a:cubicBezTo>
                    <a:pt x="32352" y="59704"/>
                    <a:pt x="31060" y="55059"/>
                    <a:pt x="29350" y="50561"/>
                  </a:cubicBezTo>
                  <a:cubicBezTo>
                    <a:pt x="27216" y="45056"/>
                    <a:pt x="22863" y="40702"/>
                    <a:pt x="17355" y="38563"/>
                  </a:cubicBezTo>
                  <a:cubicBezTo>
                    <a:pt x="12158" y="36622"/>
                    <a:pt x="6785"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7" name="Google Shape;707;p20"/>
            <p:cNvSpPr/>
            <p:nvPr/>
          </p:nvSpPr>
          <p:spPr>
            <a:xfrm>
              <a:off x="6443795" y="5392699"/>
              <a:ext cx="67792" cy="67809"/>
            </a:xfrm>
            <a:custGeom>
              <a:rect b="b" l="l" r="r" t="t"/>
              <a:pathLst>
                <a:path extrusionOk="0" h="67809" w="67792">
                  <a:moveTo>
                    <a:pt x="70" y="33854"/>
                  </a:moveTo>
                  <a:cubicBezTo>
                    <a:pt x="2059" y="33445"/>
                    <a:pt x="4053" y="33058"/>
                    <a:pt x="6036" y="32623"/>
                  </a:cubicBezTo>
                  <a:cubicBezTo>
                    <a:pt x="10623" y="31764"/>
                    <a:pt x="15085" y="30341"/>
                    <a:pt x="19321" y="28386"/>
                  </a:cubicBezTo>
                  <a:cubicBezTo>
                    <a:pt x="23900" y="26098"/>
                    <a:pt x="27459" y="22186"/>
                    <a:pt x="29301" y="17414"/>
                  </a:cubicBezTo>
                  <a:cubicBezTo>
                    <a:pt x="31252" y="12289"/>
                    <a:pt x="32684" y="6983"/>
                    <a:pt x="33575" y="1573"/>
                  </a:cubicBezTo>
                  <a:cubicBezTo>
                    <a:pt x="33654" y="1048"/>
                    <a:pt x="33817" y="539"/>
                    <a:pt x="34059" y="66"/>
                  </a:cubicBezTo>
                  <a:cubicBezTo>
                    <a:pt x="34387" y="1701"/>
                    <a:pt x="34700" y="3338"/>
                    <a:pt x="35047" y="4968"/>
                  </a:cubicBezTo>
                  <a:cubicBezTo>
                    <a:pt x="35865" y="9245"/>
                    <a:pt x="37076" y="13437"/>
                    <a:pt x="38665" y="17492"/>
                  </a:cubicBezTo>
                  <a:cubicBezTo>
                    <a:pt x="40781" y="22834"/>
                    <a:pt x="45004" y="27071"/>
                    <a:pt x="50343" y="29206"/>
                  </a:cubicBezTo>
                  <a:cubicBezTo>
                    <a:pt x="55526" y="31184"/>
                    <a:pt x="60896" y="32636"/>
                    <a:pt x="66371" y="33540"/>
                  </a:cubicBezTo>
                  <a:cubicBezTo>
                    <a:pt x="66886" y="33618"/>
                    <a:pt x="67386" y="33777"/>
                    <a:pt x="67852" y="34010"/>
                  </a:cubicBezTo>
                  <a:cubicBezTo>
                    <a:pt x="65674" y="34464"/>
                    <a:pt x="63490" y="34892"/>
                    <a:pt x="61318" y="35377"/>
                  </a:cubicBezTo>
                  <a:cubicBezTo>
                    <a:pt x="56917" y="36228"/>
                    <a:pt x="52637" y="37616"/>
                    <a:pt x="48576" y="39510"/>
                  </a:cubicBezTo>
                  <a:cubicBezTo>
                    <a:pt x="44057" y="41777"/>
                    <a:pt x="40535" y="45632"/>
                    <a:pt x="38690" y="50335"/>
                  </a:cubicBezTo>
                  <a:cubicBezTo>
                    <a:pt x="36673" y="55597"/>
                    <a:pt x="35204" y="61053"/>
                    <a:pt x="34307" y="66616"/>
                  </a:cubicBezTo>
                  <a:cubicBezTo>
                    <a:pt x="34242" y="67056"/>
                    <a:pt x="34103" y="67482"/>
                    <a:pt x="33896" y="67876"/>
                  </a:cubicBezTo>
                  <a:cubicBezTo>
                    <a:pt x="33669" y="66730"/>
                    <a:pt x="33449" y="65582"/>
                    <a:pt x="33210" y="64439"/>
                  </a:cubicBezTo>
                  <a:cubicBezTo>
                    <a:pt x="32352" y="59704"/>
                    <a:pt x="31059" y="55059"/>
                    <a:pt x="29350" y="50561"/>
                  </a:cubicBezTo>
                  <a:cubicBezTo>
                    <a:pt x="27216" y="45057"/>
                    <a:pt x="22862" y="40703"/>
                    <a:pt x="17355" y="38565"/>
                  </a:cubicBezTo>
                  <a:cubicBezTo>
                    <a:pt x="12157" y="36622"/>
                    <a:pt x="6784"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08" name="Google Shape;708;p20"/>
          <p:cNvSpPr txBox="1"/>
          <p:nvPr>
            <p:ph type="title"/>
          </p:nvPr>
        </p:nvSpPr>
        <p:spPr>
          <a:xfrm>
            <a:off x="720000" y="445025"/>
            <a:ext cx="7704000" cy="5727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3800"/>
              <a:buNone/>
              <a:defRPr/>
            </a:lvl1pPr>
            <a:lvl2pPr lvl="1" algn="l">
              <a:lnSpc>
                <a:spcPct val="100000"/>
              </a:lnSpc>
              <a:spcBef>
                <a:spcPts val="0"/>
              </a:spcBef>
              <a:spcAft>
                <a:spcPts val="0"/>
              </a:spcAft>
              <a:buSzPts val="3800"/>
              <a:buNone/>
              <a:defRPr/>
            </a:lvl2pPr>
            <a:lvl3pPr lvl="2" algn="l">
              <a:lnSpc>
                <a:spcPct val="100000"/>
              </a:lnSpc>
              <a:spcBef>
                <a:spcPts val="0"/>
              </a:spcBef>
              <a:spcAft>
                <a:spcPts val="0"/>
              </a:spcAft>
              <a:buSzPts val="3800"/>
              <a:buNone/>
              <a:defRPr/>
            </a:lvl3pPr>
            <a:lvl4pPr lvl="3" algn="l">
              <a:lnSpc>
                <a:spcPct val="100000"/>
              </a:lnSpc>
              <a:spcBef>
                <a:spcPts val="0"/>
              </a:spcBef>
              <a:spcAft>
                <a:spcPts val="0"/>
              </a:spcAft>
              <a:buSzPts val="3800"/>
              <a:buNone/>
              <a:defRPr/>
            </a:lvl4pPr>
            <a:lvl5pPr lvl="4" algn="l">
              <a:lnSpc>
                <a:spcPct val="100000"/>
              </a:lnSpc>
              <a:spcBef>
                <a:spcPts val="0"/>
              </a:spcBef>
              <a:spcAft>
                <a:spcPts val="0"/>
              </a:spcAft>
              <a:buSzPts val="3800"/>
              <a:buNone/>
              <a:defRPr/>
            </a:lvl5pPr>
            <a:lvl6pPr lvl="5" algn="l">
              <a:lnSpc>
                <a:spcPct val="100000"/>
              </a:lnSpc>
              <a:spcBef>
                <a:spcPts val="0"/>
              </a:spcBef>
              <a:spcAft>
                <a:spcPts val="0"/>
              </a:spcAft>
              <a:buSzPts val="3800"/>
              <a:buNone/>
              <a:defRPr/>
            </a:lvl6pPr>
            <a:lvl7pPr lvl="6" algn="l">
              <a:lnSpc>
                <a:spcPct val="100000"/>
              </a:lnSpc>
              <a:spcBef>
                <a:spcPts val="0"/>
              </a:spcBef>
              <a:spcAft>
                <a:spcPts val="0"/>
              </a:spcAft>
              <a:buSzPts val="3800"/>
              <a:buNone/>
              <a:defRPr/>
            </a:lvl7pPr>
            <a:lvl8pPr lvl="7" algn="l">
              <a:lnSpc>
                <a:spcPct val="100000"/>
              </a:lnSpc>
              <a:spcBef>
                <a:spcPts val="0"/>
              </a:spcBef>
              <a:spcAft>
                <a:spcPts val="0"/>
              </a:spcAft>
              <a:buSzPts val="3800"/>
              <a:buNone/>
              <a:defRPr/>
            </a:lvl8pPr>
            <a:lvl9pPr lvl="8" algn="l">
              <a:lnSpc>
                <a:spcPct val="100000"/>
              </a:lnSpc>
              <a:spcBef>
                <a:spcPts val="0"/>
              </a:spcBef>
              <a:spcAft>
                <a:spcPts val="0"/>
              </a:spcAft>
              <a:buSzPts val="3800"/>
              <a:buNone/>
              <a:defRPr/>
            </a:lvl9pPr>
          </a:lstStyle>
          <a:p/>
        </p:txBody>
      </p:sp>
      <p:grpSp>
        <p:nvGrpSpPr>
          <p:cNvPr id="709" name="Google Shape;709;p20"/>
          <p:cNvGrpSpPr/>
          <p:nvPr/>
        </p:nvGrpSpPr>
        <p:grpSpPr>
          <a:xfrm>
            <a:off x="135137" y="156636"/>
            <a:ext cx="8873725" cy="4830227"/>
            <a:chOff x="153872" y="166907"/>
            <a:chExt cx="8873725" cy="4830227"/>
          </a:xfrm>
        </p:grpSpPr>
        <p:grpSp>
          <p:nvGrpSpPr>
            <p:cNvPr id="710" name="Google Shape;710;p20"/>
            <p:cNvGrpSpPr/>
            <p:nvPr/>
          </p:nvGrpSpPr>
          <p:grpSpPr>
            <a:xfrm>
              <a:off x="6250862" y="166907"/>
              <a:ext cx="2776735" cy="2046310"/>
              <a:chOff x="6250862" y="166907"/>
              <a:chExt cx="2776735" cy="2046310"/>
            </a:xfrm>
          </p:grpSpPr>
          <p:sp>
            <p:nvSpPr>
              <p:cNvPr id="711" name="Google Shape;711;p20"/>
              <p:cNvSpPr/>
              <p:nvPr/>
            </p:nvSpPr>
            <p:spPr>
              <a:xfrm>
                <a:off x="6538521" y="251138"/>
                <a:ext cx="2404041" cy="1674392"/>
              </a:xfrm>
              <a:custGeom>
                <a:rect b="b" l="l" r="r" t="t"/>
                <a:pathLst>
                  <a:path extrusionOk="0" h="60431" w="86765">
                    <a:moveTo>
                      <a:pt x="1" y="0"/>
                    </a:moveTo>
                    <a:lnTo>
                      <a:pt x="1" y="752"/>
                    </a:lnTo>
                    <a:lnTo>
                      <a:pt x="86012" y="752"/>
                    </a:lnTo>
                    <a:lnTo>
                      <a:pt x="86012" y="60430"/>
                    </a:lnTo>
                    <a:lnTo>
                      <a:pt x="86764" y="60430"/>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0"/>
              <p:cNvSpPr/>
              <p:nvPr/>
            </p:nvSpPr>
            <p:spPr>
              <a:xfrm>
                <a:off x="6250862" y="166907"/>
                <a:ext cx="2776735" cy="2046310"/>
              </a:xfrm>
              <a:custGeom>
                <a:rect b="b" l="l" r="r" t="t"/>
                <a:pathLst>
                  <a:path extrusionOk="0" h="73854" w="100216">
                    <a:moveTo>
                      <a:pt x="0" y="0"/>
                    </a:moveTo>
                    <a:lnTo>
                      <a:pt x="0" y="1114"/>
                    </a:lnTo>
                    <a:lnTo>
                      <a:pt x="89171" y="1114"/>
                    </a:lnTo>
                    <a:lnTo>
                      <a:pt x="89171" y="11015"/>
                    </a:lnTo>
                    <a:lnTo>
                      <a:pt x="99072" y="11015"/>
                    </a:lnTo>
                    <a:lnTo>
                      <a:pt x="99072" y="73853"/>
                    </a:lnTo>
                    <a:lnTo>
                      <a:pt x="100216" y="73853"/>
                    </a:lnTo>
                    <a:lnTo>
                      <a:pt x="100216" y="9902"/>
                    </a:lnTo>
                    <a:lnTo>
                      <a:pt x="90285" y="9902"/>
                    </a:lnTo>
                    <a:lnTo>
                      <a:pt x="902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0"/>
              <p:cNvSpPr/>
              <p:nvPr/>
            </p:nvSpPr>
            <p:spPr>
              <a:xfrm>
                <a:off x="8610654" y="441239"/>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0"/>
              <p:cNvSpPr/>
              <p:nvPr/>
            </p:nvSpPr>
            <p:spPr>
              <a:xfrm>
                <a:off x="8796600" y="315336"/>
                <a:ext cx="82568" cy="82568"/>
              </a:xfrm>
              <a:custGeom>
                <a:rect b="b" l="l" r="r" t="t"/>
                <a:pathLst>
                  <a:path extrusionOk="0" h="2980" w="2980">
                    <a:moveTo>
                      <a:pt x="1" y="0"/>
                    </a:moveTo>
                    <a:lnTo>
                      <a:pt x="1" y="2980"/>
                    </a:lnTo>
                    <a:lnTo>
                      <a:pt x="2980" y="2980"/>
                    </a:lnTo>
                    <a:lnTo>
                      <a:pt x="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 name="Google Shape;715;p20"/>
            <p:cNvGrpSpPr/>
            <p:nvPr/>
          </p:nvGrpSpPr>
          <p:grpSpPr>
            <a:xfrm>
              <a:off x="153872" y="187444"/>
              <a:ext cx="2775931" cy="2046310"/>
              <a:chOff x="153872" y="187444"/>
              <a:chExt cx="2775931" cy="2046310"/>
            </a:xfrm>
          </p:grpSpPr>
          <p:sp>
            <p:nvSpPr>
              <p:cNvPr id="716" name="Google Shape;716;p20"/>
              <p:cNvSpPr/>
              <p:nvPr/>
            </p:nvSpPr>
            <p:spPr>
              <a:xfrm>
                <a:off x="238102" y="271675"/>
                <a:ext cx="2404014" cy="1674392"/>
              </a:xfrm>
              <a:custGeom>
                <a:rect b="b" l="l" r="r" t="t"/>
                <a:pathLst>
                  <a:path extrusionOk="0" h="60431" w="86764">
                    <a:moveTo>
                      <a:pt x="0" y="0"/>
                    </a:moveTo>
                    <a:lnTo>
                      <a:pt x="0" y="60430"/>
                    </a:lnTo>
                    <a:lnTo>
                      <a:pt x="753" y="60430"/>
                    </a:lnTo>
                    <a:lnTo>
                      <a:pt x="753" y="752"/>
                    </a:lnTo>
                    <a:lnTo>
                      <a:pt x="86764" y="752"/>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0"/>
              <p:cNvSpPr/>
              <p:nvPr/>
            </p:nvSpPr>
            <p:spPr>
              <a:xfrm>
                <a:off x="153872" y="187444"/>
                <a:ext cx="2775931" cy="2046310"/>
              </a:xfrm>
              <a:custGeom>
                <a:rect b="b" l="l" r="r" t="t"/>
                <a:pathLst>
                  <a:path extrusionOk="0" h="73854" w="100187">
                    <a:moveTo>
                      <a:pt x="9902" y="0"/>
                    </a:moveTo>
                    <a:lnTo>
                      <a:pt x="9902" y="9902"/>
                    </a:lnTo>
                    <a:lnTo>
                      <a:pt x="1" y="9902"/>
                    </a:lnTo>
                    <a:lnTo>
                      <a:pt x="1" y="73853"/>
                    </a:lnTo>
                    <a:lnTo>
                      <a:pt x="1114" y="73853"/>
                    </a:lnTo>
                    <a:lnTo>
                      <a:pt x="1114" y="11015"/>
                    </a:lnTo>
                    <a:lnTo>
                      <a:pt x="11046" y="11015"/>
                    </a:lnTo>
                    <a:lnTo>
                      <a:pt x="11046" y="1114"/>
                    </a:lnTo>
                    <a:lnTo>
                      <a:pt x="100186" y="1114"/>
                    </a:lnTo>
                    <a:lnTo>
                      <a:pt x="1001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0"/>
              <p:cNvSpPr/>
              <p:nvPr/>
            </p:nvSpPr>
            <p:spPr>
              <a:xfrm>
                <a:off x="429063" y="461776"/>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0"/>
              <p:cNvSpPr/>
              <p:nvPr/>
            </p:nvSpPr>
            <p:spPr>
              <a:xfrm>
                <a:off x="301470" y="335042"/>
                <a:ext cx="83427" cy="83400"/>
              </a:xfrm>
              <a:custGeom>
                <a:rect b="b" l="l" r="r" t="t"/>
                <a:pathLst>
                  <a:path extrusionOk="0" h="3010" w="3011">
                    <a:moveTo>
                      <a:pt x="1" y="0"/>
                    </a:moveTo>
                    <a:lnTo>
                      <a:pt x="1" y="3010"/>
                    </a:lnTo>
                    <a:lnTo>
                      <a:pt x="3010" y="3010"/>
                    </a:lnTo>
                    <a:lnTo>
                      <a:pt x="30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20"/>
            <p:cNvGrpSpPr/>
            <p:nvPr/>
          </p:nvGrpSpPr>
          <p:grpSpPr>
            <a:xfrm>
              <a:off x="6250862" y="2930287"/>
              <a:ext cx="2776735" cy="2046310"/>
              <a:chOff x="6250862" y="2930287"/>
              <a:chExt cx="2776735" cy="2046310"/>
            </a:xfrm>
          </p:grpSpPr>
          <p:sp>
            <p:nvSpPr>
              <p:cNvPr id="721" name="Google Shape;721;p20"/>
              <p:cNvSpPr/>
              <p:nvPr/>
            </p:nvSpPr>
            <p:spPr>
              <a:xfrm>
                <a:off x="6538521" y="3217974"/>
                <a:ext cx="2404041" cy="1674392"/>
              </a:xfrm>
              <a:custGeom>
                <a:rect b="b" l="l" r="r" t="t"/>
                <a:pathLst>
                  <a:path extrusionOk="0" h="60431" w="86765">
                    <a:moveTo>
                      <a:pt x="86012" y="0"/>
                    </a:moveTo>
                    <a:lnTo>
                      <a:pt x="86012" y="59678"/>
                    </a:lnTo>
                    <a:lnTo>
                      <a:pt x="1" y="59678"/>
                    </a:lnTo>
                    <a:lnTo>
                      <a:pt x="1" y="60431"/>
                    </a:lnTo>
                    <a:lnTo>
                      <a:pt x="86764" y="60431"/>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0"/>
              <p:cNvSpPr/>
              <p:nvPr/>
            </p:nvSpPr>
            <p:spPr>
              <a:xfrm>
                <a:off x="6250862" y="2930287"/>
                <a:ext cx="2776735" cy="2046310"/>
              </a:xfrm>
              <a:custGeom>
                <a:rect b="b" l="l" r="r" t="t"/>
                <a:pathLst>
                  <a:path extrusionOk="0" h="73854" w="100216">
                    <a:moveTo>
                      <a:pt x="99072" y="1"/>
                    </a:moveTo>
                    <a:lnTo>
                      <a:pt x="99072" y="62808"/>
                    </a:lnTo>
                    <a:lnTo>
                      <a:pt x="89171" y="62808"/>
                    </a:lnTo>
                    <a:lnTo>
                      <a:pt x="89171" y="72740"/>
                    </a:lnTo>
                    <a:lnTo>
                      <a:pt x="0" y="72740"/>
                    </a:lnTo>
                    <a:lnTo>
                      <a:pt x="0" y="73853"/>
                    </a:lnTo>
                    <a:lnTo>
                      <a:pt x="90285" y="73853"/>
                    </a:lnTo>
                    <a:lnTo>
                      <a:pt x="90285" y="63952"/>
                    </a:lnTo>
                    <a:lnTo>
                      <a:pt x="100216" y="63952"/>
                    </a:lnTo>
                    <a:lnTo>
                      <a:pt x="1002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0"/>
              <p:cNvSpPr/>
              <p:nvPr/>
            </p:nvSpPr>
            <p:spPr>
              <a:xfrm>
                <a:off x="8610654" y="4559626"/>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0"/>
              <p:cNvSpPr/>
              <p:nvPr/>
            </p:nvSpPr>
            <p:spPr>
              <a:xfrm>
                <a:off x="8796600" y="4745571"/>
                <a:ext cx="82568" cy="82596"/>
              </a:xfrm>
              <a:custGeom>
                <a:rect b="b" l="l" r="r" t="t"/>
                <a:pathLst>
                  <a:path extrusionOk="0" h="2981" w="2980">
                    <a:moveTo>
                      <a:pt x="1" y="1"/>
                    </a:moveTo>
                    <a:lnTo>
                      <a:pt x="1" y="2980"/>
                    </a:lnTo>
                    <a:lnTo>
                      <a:pt x="2980" y="2980"/>
                    </a:lnTo>
                    <a:lnTo>
                      <a:pt x="29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 name="Google Shape;725;p20"/>
            <p:cNvGrpSpPr/>
            <p:nvPr/>
          </p:nvGrpSpPr>
          <p:grpSpPr>
            <a:xfrm>
              <a:off x="153872" y="2950824"/>
              <a:ext cx="2775931" cy="2046310"/>
              <a:chOff x="153872" y="2950824"/>
              <a:chExt cx="2775931" cy="2046310"/>
            </a:xfrm>
          </p:grpSpPr>
          <p:sp>
            <p:nvSpPr>
              <p:cNvPr id="726" name="Google Shape;726;p20"/>
              <p:cNvSpPr/>
              <p:nvPr/>
            </p:nvSpPr>
            <p:spPr>
              <a:xfrm>
                <a:off x="238102" y="3238511"/>
                <a:ext cx="2404014" cy="1674392"/>
              </a:xfrm>
              <a:custGeom>
                <a:rect b="b" l="l" r="r" t="t"/>
                <a:pathLst>
                  <a:path extrusionOk="0" h="60431" w="86764">
                    <a:moveTo>
                      <a:pt x="0" y="0"/>
                    </a:moveTo>
                    <a:lnTo>
                      <a:pt x="0" y="60431"/>
                    </a:lnTo>
                    <a:lnTo>
                      <a:pt x="86764" y="60431"/>
                    </a:lnTo>
                    <a:lnTo>
                      <a:pt x="86764" y="59678"/>
                    </a:lnTo>
                    <a:lnTo>
                      <a:pt x="753" y="59678"/>
                    </a:lnTo>
                    <a:lnTo>
                      <a:pt x="7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0"/>
              <p:cNvSpPr/>
              <p:nvPr/>
            </p:nvSpPr>
            <p:spPr>
              <a:xfrm>
                <a:off x="153872" y="2950824"/>
                <a:ext cx="2775931" cy="2046310"/>
              </a:xfrm>
              <a:custGeom>
                <a:rect b="b" l="l" r="r" t="t"/>
                <a:pathLst>
                  <a:path extrusionOk="0" h="73854" w="100187">
                    <a:moveTo>
                      <a:pt x="1" y="1"/>
                    </a:moveTo>
                    <a:lnTo>
                      <a:pt x="1" y="63952"/>
                    </a:lnTo>
                    <a:lnTo>
                      <a:pt x="9902" y="63952"/>
                    </a:lnTo>
                    <a:lnTo>
                      <a:pt x="9902" y="73853"/>
                    </a:lnTo>
                    <a:lnTo>
                      <a:pt x="100186" y="73853"/>
                    </a:lnTo>
                    <a:lnTo>
                      <a:pt x="100186" y="72740"/>
                    </a:lnTo>
                    <a:lnTo>
                      <a:pt x="11046" y="72740"/>
                    </a:lnTo>
                    <a:lnTo>
                      <a:pt x="11046" y="62808"/>
                    </a:lnTo>
                    <a:lnTo>
                      <a:pt x="1114" y="62808"/>
                    </a:lnTo>
                    <a:lnTo>
                      <a:pt x="11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0"/>
              <p:cNvSpPr/>
              <p:nvPr/>
            </p:nvSpPr>
            <p:spPr>
              <a:xfrm>
                <a:off x="429063" y="4580164"/>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0"/>
              <p:cNvSpPr/>
              <p:nvPr/>
            </p:nvSpPr>
            <p:spPr>
              <a:xfrm>
                <a:off x="301470" y="4766109"/>
                <a:ext cx="83427" cy="82596"/>
              </a:xfrm>
              <a:custGeom>
                <a:rect b="b" l="l" r="r" t="t"/>
                <a:pathLst>
                  <a:path extrusionOk="0" h="2981" w="3011">
                    <a:moveTo>
                      <a:pt x="1" y="1"/>
                    </a:moveTo>
                    <a:lnTo>
                      <a:pt x="1" y="2980"/>
                    </a:lnTo>
                    <a:lnTo>
                      <a:pt x="3010" y="2980"/>
                    </a:lnTo>
                    <a:lnTo>
                      <a:pt x="30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30" name="Google Shape;730;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 name="Shape 65"/>
        <p:cNvGrpSpPr/>
        <p:nvPr/>
      </p:nvGrpSpPr>
      <p:grpSpPr>
        <a:xfrm>
          <a:off x="0" y="0"/>
          <a:ext cx="0" cy="0"/>
          <a:chOff x="0" y="0"/>
          <a:chExt cx="0" cy="0"/>
        </a:xfrm>
      </p:grpSpPr>
      <p:pic>
        <p:nvPicPr>
          <p:cNvPr id="66" name="Google Shape;66;p3"/>
          <p:cNvPicPr preferRelativeResize="0"/>
          <p:nvPr/>
        </p:nvPicPr>
        <p:blipFill rotWithShape="1">
          <a:blip r:embed="rId2">
            <a:alphaModFix/>
          </a:blip>
          <a:srcRect b="0" l="0" r="0" t="0"/>
          <a:stretch/>
        </p:blipFill>
        <p:spPr>
          <a:xfrm>
            <a:off x="0" y="672"/>
            <a:ext cx="9143998" cy="5142154"/>
          </a:xfrm>
          <a:prstGeom prst="rect">
            <a:avLst/>
          </a:prstGeom>
          <a:noFill/>
          <a:ln>
            <a:noFill/>
          </a:ln>
        </p:spPr>
      </p:pic>
      <p:grpSp>
        <p:nvGrpSpPr>
          <p:cNvPr id="67" name="Google Shape;67;p3"/>
          <p:cNvGrpSpPr/>
          <p:nvPr/>
        </p:nvGrpSpPr>
        <p:grpSpPr>
          <a:xfrm>
            <a:off x="-5194" y="0"/>
            <a:ext cx="9149201" cy="5151058"/>
            <a:chOff x="-5194" y="0"/>
            <a:chExt cx="9149201" cy="5151058"/>
          </a:xfrm>
        </p:grpSpPr>
        <p:grpSp>
          <p:nvGrpSpPr>
            <p:cNvPr id="68" name="Google Shape;68;p3"/>
            <p:cNvGrpSpPr/>
            <p:nvPr/>
          </p:nvGrpSpPr>
          <p:grpSpPr>
            <a:xfrm>
              <a:off x="-5194" y="0"/>
              <a:ext cx="9141439" cy="5151058"/>
              <a:chOff x="-5194" y="0"/>
              <a:chExt cx="9141439" cy="5151058"/>
            </a:xfrm>
          </p:grpSpPr>
          <p:grpSp>
            <p:nvGrpSpPr>
              <p:cNvPr id="69" name="Google Shape;69;p3"/>
              <p:cNvGrpSpPr/>
              <p:nvPr/>
            </p:nvGrpSpPr>
            <p:grpSpPr>
              <a:xfrm>
                <a:off x="-5194" y="2047659"/>
                <a:ext cx="9141439" cy="3103399"/>
                <a:chOff x="381" y="2039234"/>
                <a:chExt cx="9141439" cy="3103399"/>
              </a:xfrm>
            </p:grpSpPr>
            <p:grpSp>
              <p:nvGrpSpPr>
                <p:cNvPr id="70" name="Google Shape;70;p3"/>
                <p:cNvGrpSpPr/>
                <p:nvPr/>
              </p:nvGrpSpPr>
              <p:grpSpPr>
                <a:xfrm>
                  <a:off x="2757857" y="2633678"/>
                  <a:ext cx="481727" cy="1433430"/>
                  <a:chOff x="2440345" y="2221578"/>
                  <a:chExt cx="481727" cy="1433430"/>
                </a:xfrm>
              </p:grpSpPr>
              <p:sp>
                <p:nvSpPr>
                  <p:cNvPr id="71" name="Google Shape;71;p3"/>
                  <p:cNvSpPr/>
                  <p:nvPr/>
                </p:nvSpPr>
                <p:spPr>
                  <a:xfrm>
                    <a:off x="2440345" y="2221578"/>
                    <a:ext cx="270419" cy="1433430"/>
                  </a:xfrm>
                  <a:custGeom>
                    <a:rect b="b" l="l" r="r" t="t"/>
                    <a:pathLst>
                      <a:path extrusionOk="0" h="1433430" w="270419">
                        <a:moveTo>
                          <a:pt x="60" y="378519"/>
                        </a:moveTo>
                        <a:lnTo>
                          <a:pt x="60" y="553790"/>
                        </a:lnTo>
                        <a:lnTo>
                          <a:pt x="16822" y="560116"/>
                        </a:lnTo>
                        <a:lnTo>
                          <a:pt x="16822" y="1433497"/>
                        </a:lnTo>
                        <a:lnTo>
                          <a:pt x="253718" y="1433497"/>
                        </a:lnTo>
                        <a:lnTo>
                          <a:pt x="253718" y="560116"/>
                        </a:lnTo>
                        <a:lnTo>
                          <a:pt x="270479" y="553790"/>
                        </a:lnTo>
                        <a:lnTo>
                          <a:pt x="270479" y="378519"/>
                        </a:lnTo>
                        <a:lnTo>
                          <a:pt x="258932" y="366983"/>
                        </a:lnTo>
                        <a:cubicBezTo>
                          <a:pt x="258932" y="249391"/>
                          <a:pt x="174008" y="220923"/>
                          <a:pt x="174008" y="220923"/>
                        </a:cubicBezTo>
                        <a:lnTo>
                          <a:pt x="174008" y="207713"/>
                        </a:lnTo>
                        <a:lnTo>
                          <a:pt x="159853" y="207713"/>
                        </a:lnTo>
                        <a:lnTo>
                          <a:pt x="159853" y="195804"/>
                        </a:lnTo>
                        <a:lnTo>
                          <a:pt x="148679" y="195804"/>
                        </a:lnTo>
                        <a:lnTo>
                          <a:pt x="135270" y="66"/>
                        </a:lnTo>
                        <a:lnTo>
                          <a:pt x="121860" y="195804"/>
                        </a:lnTo>
                        <a:lnTo>
                          <a:pt x="110686" y="195804"/>
                        </a:lnTo>
                        <a:lnTo>
                          <a:pt x="110686" y="207713"/>
                        </a:lnTo>
                        <a:lnTo>
                          <a:pt x="96532" y="207713"/>
                        </a:lnTo>
                        <a:lnTo>
                          <a:pt x="96532" y="220923"/>
                        </a:lnTo>
                        <a:cubicBezTo>
                          <a:pt x="96532" y="220923"/>
                          <a:pt x="11607" y="249391"/>
                          <a:pt x="11607" y="366983"/>
                        </a:cubicBezTo>
                        <a:close/>
                        <a:moveTo>
                          <a:pt x="97197" y="715794"/>
                        </a:moveTo>
                        <a:cubicBezTo>
                          <a:pt x="64566" y="669522"/>
                          <a:pt x="135270" y="609051"/>
                          <a:pt x="135270" y="609051"/>
                        </a:cubicBezTo>
                        <a:cubicBezTo>
                          <a:pt x="135270" y="609051"/>
                          <a:pt x="205973" y="669522"/>
                          <a:pt x="173341" y="715794"/>
                        </a:cubicBezTo>
                        <a:lnTo>
                          <a:pt x="181944" y="715794"/>
                        </a:lnTo>
                        <a:lnTo>
                          <a:pt x="181944" y="790462"/>
                        </a:lnTo>
                        <a:lnTo>
                          <a:pt x="88594" y="790462"/>
                        </a:lnTo>
                        <a:lnTo>
                          <a:pt x="88594" y="71579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 name="Google Shape;72;p3"/>
                  <p:cNvSpPr/>
                  <p:nvPr/>
                </p:nvSpPr>
                <p:spPr>
                  <a:xfrm>
                    <a:off x="2755763" y="2752524"/>
                    <a:ext cx="166309" cy="881573"/>
                  </a:xfrm>
                  <a:custGeom>
                    <a:rect b="b" l="l" r="r" t="t"/>
                    <a:pathLst>
                      <a:path extrusionOk="0" h="881573" w="166309">
                        <a:moveTo>
                          <a:pt x="60" y="232818"/>
                        </a:moveTo>
                        <a:lnTo>
                          <a:pt x="60" y="340611"/>
                        </a:lnTo>
                        <a:lnTo>
                          <a:pt x="10368" y="344501"/>
                        </a:lnTo>
                        <a:lnTo>
                          <a:pt x="10368" y="881639"/>
                        </a:lnTo>
                        <a:lnTo>
                          <a:pt x="156062" y="881639"/>
                        </a:lnTo>
                        <a:lnTo>
                          <a:pt x="156062" y="344501"/>
                        </a:lnTo>
                        <a:lnTo>
                          <a:pt x="166370" y="340611"/>
                        </a:lnTo>
                        <a:lnTo>
                          <a:pt x="166370" y="232818"/>
                        </a:lnTo>
                        <a:lnTo>
                          <a:pt x="159269" y="225723"/>
                        </a:lnTo>
                        <a:cubicBezTo>
                          <a:pt x="159269" y="153402"/>
                          <a:pt x="107040" y="135895"/>
                          <a:pt x="107040" y="135895"/>
                        </a:cubicBezTo>
                        <a:lnTo>
                          <a:pt x="107040" y="127770"/>
                        </a:lnTo>
                        <a:lnTo>
                          <a:pt x="98335" y="127770"/>
                        </a:lnTo>
                        <a:lnTo>
                          <a:pt x="98335" y="120447"/>
                        </a:lnTo>
                        <a:lnTo>
                          <a:pt x="91462" y="120447"/>
                        </a:lnTo>
                        <a:lnTo>
                          <a:pt x="83215" y="66"/>
                        </a:lnTo>
                        <a:lnTo>
                          <a:pt x="74968" y="120447"/>
                        </a:lnTo>
                        <a:lnTo>
                          <a:pt x="68096" y="120447"/>
                        </a:lnTo>
                        <a:lnTo>
                          <a:pt x="68096" y="127770"/>
                        </a:lnTo>
                        <a:lnTo>
                          <a:pt x="59391" y="127770"/>
                        </a:lnTo>
                        <a:lnTo>
                          <a:pt x="59391" y="135895"/>
                        </a:lnTo>
                        <a:cubicBezTo>
                          <a:pt x="59391" y="135895"/>
                          <a:pt x="7162" y="153402"/>
                          <a:pt x="7162" y="225723"/>
                        </a:cubicBezTo>
                        <a:close/>
                        <a:moveTo>
                          <a:pt x="59801" y="440246"/>
                        </a:moveTo>
                        <a:cubicBezTo>
                          <a:pt x="39732" y="411787"/>
                          <a:pt x="83215" y="374597"/>
                          <a:pt x="83215" y="374597"/>
                        </a:cubicBezTo>
                        <a:cubicBezTo>
                          <a:pt x="83215" y="374597"/>
                          <a:pt x="126698" y="411787"/>
                          <a:pt x="106629" y="440246"/>
                        </a:cubicBezTo>
                        <a:lnTo>
                          <a:pt x="111920" y="440246"/>
                        </a:lnTo>
                        <a:lnTo>
                          <a:pt x="111920" y="486167"/>
                        </a:lnTo>
                        <a:lnTo>
                          <a:pt x="54509" y="486167"/>
                        </a:lnTo>
                        <a:lnTo>
                          <a:pt x="54509" y="44024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3" name="Google Shape;73;p3"/>
                <p:cNvSpPr/>
                <p:nvPr/>
              </p:nvSpPr>
              <p:spPr>
                <a:xfrm>
                  <a:off x="381" y="2039234"/>
                  <a:ext cx="9141439" cy="3103399"/>
                </a:xfrm>
                <a:custGeom>
                  <a:rect b="b" l="l" r="r" t="t"/>
                  <a:pathLst>
                    <a:path extrusionOk="0" h="3111177" w="9164350">
                      <a:moveTo>
                        <a:pt x="8143951" y="1197208"/>
                      </a:moveTo>
                      <a:cubicBezTo>
                        <a:pt x="7704656" y="1043853"/>
                        <a:pt x="7220205" y="1245138"/>
                        <a:pt x="7019312" y="1664487"/>
                      </a:cubicBezTo>
                      <a:cubicBezTo>
                        <a:pt x="6511075" y="1198836"/>
                        <a:pt x="5721226" y="1232970"/>
                        <a:pt x="5255135" y="1740727"/>
                      </a:cubicBezTo>
                      <a:cubicBezTo>
                        <a:pt x="5128768" y="1878391"/>
                        <a:pt x="5034959" y="2042649"/>
                        <a:pt x="4980630" y="2221377"/>
                      </a:cubicBezTo>
                      <a:cubicBezTo>
                        <a:pt x="4935186" y="2216986"/>
                        <a:pt x="4889154" y="2214750"/>
                        <a:pt x="4842535" y="2214671"/>
                      </a:cubicBezTo>
                      <a:cubicBezTo>
                        <a:pt x="4698933" y="2214542"/>
                        <a:pt x="4556145" y="2236225"/>
                        <a:pt x="4419067" y="2278977"/>
                      </a:cubicBezTo>
                      <a:cubicBezTo>
                        <a:pt x="4147383" y="1862337"/>
                        <a:pt x="3611273" y="1707293"/>
                        <a:pt x="3158827" y="1914513"/>
                      </a:cubicBezTo>
                      <a:cubicBezTo>
                        <a:pt x="2847936" y="1794189"/>
                        <a:pt x="2502783" y="1797044"/>
                        <a:pt x="2193929" y="1922493"/>
                      </a:cubicBezTo>
                      <a:cubicBezTo>
                        <a:pt x="2026648" y="1768744"/>
                        <a:pt x="1790647" y="1714445"/>
                        <a:pt x="1572904" y="1779608"/>
                      </a:cubicBezTo>
                      <a:cubicBezTo>
                        <a:pt x="1401718" y="1469926"/>
                        <a:pt x="1107152" y="1247261"/>
                        <a:pt x="762311" y="1166876"/>
                      </a:cubicBezTo>
                      <a:cubicBezTo>
                        <a:pt x="762392" y="1161024"/>
                        <a:pt x="762534" y="1155189"/>
                        <a:pt x="762534" y="1149318"/>
                      </a:cubicBezTo>
                      <a:cubicBezTo>
                        <a:pt x="762581" y="647980"/>
                        <a:pt x="462255" y="195308"/>
                        <a:pt x="60" y="66"/>
                      </a:cubicBezTo>
                      <a:lnTo>
                        <a:pt x="60" y="3109426"/>
                      </a:lnTo>
                      <a:lnTo>
                        <a:pt x="9164411" y="3111244"/>
                      </a:lnTo>
                      <a:lnTo>
                        <a:pt x="9164411" y="563170"/>
                      </a:lnTo>
                      <a:cubicBezTo>
                        <a:pt x="8749303" y="619416"/>
                        <a:pt x="8378006" y="850113"/>
                        <a:pt x="8143951" y="119720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4" name="Google Shape;74;p3"/>
                <p:cNvGrpSpPr/>
                <p:nvPr/>
              </p:nvGrpSpPr>
              <p:grpSpPr>
                <a:xfrm>
                  <a:off x="6046677" y="2316059"/>
                  <a:ext cx="481728" cy="1433429"/>
                  <a:chOff x="6375677" y="1873310"/>
                  <a:chExt cx="481728" cy="1433429"/>
                </a:xfrm>
              </p:grpSpPr>
              <p:sp>
                <p:nvSpPr>
                  <p:cNvPr id="75" name="Google Shape;75;p3"/>
                  <p:cNvSpPr/>
                  <p:nvPr/>
                </p:nvSpPr>
                <p:spPr>
                  <a:xfrm>
                    <a:off x="6586986" y="1873310"/>
                    <a:ext cx="270419" cy="1433429"/>
                  </a:xfrm>
                  <a:custGeom>
                    <a:rect b="b" l="l" r="r" t="t"/>
                    <a:pathLst>
                      <a:path extrusionOk="0" h="1433429" w="270419">
                        <a:moveTo>
                          <a:pt x="258932" y="366983"/>
                        </a:moveTo>
                        <a:cubicBezTo>
                          <a:pt x="258932" y="249390"/>
                          <a:pt x="174007" y="220924"/>
                          <a:pt x="174007" y="220924"/>
                        </a:cubicBezTo>
                        <a:lnTo>
                          <a:pt x="174007" y="207713"/>
                        </a:lnTo>
                        <a:lnTo>
                          <a:pt x="159853" y="207713"/>
                        </a:lnTo>
                        <a:lnTo>
                          <a:pt x="159853" y="195805"/>
                        </a:lnTo>
                        <a:lnTo>
                          <a:pt x="148679" y="195805"/>
                        </a:lnTo>
                        <a:lnTo>
                          <a:pt x="135269" y="66"/>
                        </a:lnTo>
                        <a:lnTo>
                          <a:pt x="121860" y="195805"/>
                        </a:lnTo>
                        <a:lnTo>
                          <a:pt x="110685" y="195805"/>
                        </a:lnTo>
                        <a:lnTo>
                          <a:pt x="110685" y="207713"/>
                        </a:lnTo>
                        <a:lnTo>
                          <a:pt x="96531" y="207713"/>
                        </a:lnTo>
                        <a:lnTo>
                          <a:pt x="96531" y="220924"/>
                        </a:lnTo>
                        <a:cubicBezTo>
                          <a:pt x="96531" y="220924"/>
                          <a:pt x="11607" y="249390"/>
                          <a:pt x="11607" y="366983"/>
                        </a:cubicBezTo>
                        <a:lnTo>
                          <a:pt x="60" y="378519"/>
                        </a:lnTo>
                        <a:lnTo>
                          <a:pt x="60" y="553790"/>
                        </a:lnTo>
                        <a:lnTo>
                          <a:pt x="16821" y="560115"/>
                        </a:lnTo>
                        <a:lnTo>
                          <a:pt x="16821" y="1433496"/>
                        </a:lnTo>
                        <a:lnTo>
                          <a:pt x="253717" y="1433496"/>
                        </a:lnTo>
                        <a:lnTo>
                          <a:pt x="253717" y="560115"/>
                        </a:lnTo>
                        <a:lnTo>
                          <a:pt x="270479" y="553790"/>
                        </a:lnTo>
                        <a:lnTo>
                          <a:pt x="270479" y="378519"/>
                        </a:lnTo>
                        <a:close/>
                        <a:moveTo>
                          <a:pt x="181946" y="715794"/>
                        </a:moveTo>
                        <a:lnTo>
                          <a:pt x="181946" y="790462"/>
                        </a:lnTo>
                        <a:lnTo>
                          <a:pt x="88595" y="790462"/>
                        </a:lnTo>
                        <a:lnTo>
                          <a:pt x="88595" y="715794"/>
                        </a:lnTo>
                        <a:lnTo>
                          <a:pt x="97198" y="715794"/>
                        </a:lnTo>
                        <a:cubicBezTo>
                          <a:pt x="64566" y="669521"/>
                          <a:pt x="135269" y="609051"/>
                          <a:pt x="135269" y="609051"/>
                        </a:cubicBezTo>
                        <a:cubicBezTo>
                          <a:pt x="135269" y="609051"/>
                          <a:pt x="205973" y="669521"/>
                          <a:pt x="173342" y="71579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 name="Google Shape;76;p3"/>
                  <p:cNvSpPr/>
                  <p:nvPr/>
                </p:nvSpPr>
                <p:spPr>
                  <a:xfrm>
                    <a:off x="6375677" y="2404257"/>
                    <a:ext cx="166309" cy="881573"/>
                  </a:xfrm>
                  <a:custGeom>
                    <a:rect b="b" l="l" r="r" t="t"/>
                    <a:pathLst>
                      <a:path extrusionOk="0" h="881573" w="166309">
                        <a:moveTo>
                          <a:pt x="159268" y="225724"/>
                        </a:moveTo>
                        <a:cubicBezTo>
                          <a:pt x="159268" y="153404"/>
                          <a:pt x="107039" y="135896"/>
                          <a:pt x="107039" y="135896"/>
                        </a:cubicBezTo>
                        <a:lnTo>
                          <a:pt x="107039" y="127772"/>
                        </a:lnTo>
                        <a:lnTo>
                          <a:pt x="98334" y="127772"/>
                        </a:lnTo>
                        <a:lnTo>
                          <a:pt x="98334" y="120447"/>
                        </a:lnTo>
                        <a:lnTo>
                          <a:pt x="91462" y="120447"/>
                        </a:lnTo>
                        <a:lnTo>
                          <a:pt x="83215" y="66"/>
                        </a:lnTo>
                        <a:lnTo>
                          <a:pt x="74969" y="120447"/>
                        </a:lnTo>
                        <a:lnTo>
                          <a:pt x="68095" y="120447"/>
                        </a:lnTo>
                        <a:lnTo>
                          <a:pt x="68095" y="127772"/>
                        </a:lnTo>
                        <a:lnTo>
                          <a:pt x="59390" y="127772"/>
                        </a:lnTo>
                        <a:lnTo>
                          <a:pt x="59390" y="135896"/>
                        </a:lnTo>
                        <a:cubicBezTo>
                          <a:pt x="59390" y="135896"/>
                          <a:pt x="7161" y="153404"/>
                          <a:pt x="7161" y="225724"/>
                        </a:cubicBezTo>
                        <a:lnTo>
                          <a:pt x="60" y="232818"/>
                        </a:lnTo>
                        <a:lnTo>
                          <a:pt x="60" y="340612"/>
                        </a:lnTo>
                        <a:lnTo>
                          <a:pt x="10368" y="344503"/>
                        </a:lnTo>
                        <a:lnTo>
                          <a:pt x="10368" y="881640"/>
                        </a:lnTo>
                        <a:lnTo>
                          <a:pt x="156062" y="881640"/>
                        </a:lnTo>
                        <a:lnTo>
                          <a:pt x="156062" y="344503"/>
                        </a:lnTo>
                        <a:lnTo>
                          <a:pt x="166370" y="340612"/>
                        </a:lnTo>
                        <a:lnTo>
                          <a:pt x="166370" y="232818"/>
                        </a:lnTo>
                        <a:close/>
                        <a:moveTo>
                          <a:pt x="111921" y="440246"/>
                        </a:moveTo>
                        <a:lnTo>
                          <a:pt x="111921" y="486167"/>
                        </a:lnTo>
                        <a:lnTo>
                          <a:pt x="54510" y="486167"/>
                        </a:lnTo>
                        <a:lnTo>
                          <a:pt x="54510" y="440246"/>
                        </a:lnTo>
                        <a:lnTo>
                          <a:pt x="59800" y="440246"/>
                        </a:lnTo>
                        <a:cubicBezTo>
                          <a:pt x="39732" y="411788"/>
                          <a:pt x="83215" y="374597"/>
                          <a:pt x="83215" y="374597"/>
                        </a:cubicBezTo>
                        <a:cubicBezTo>
                          <a:pt x="83215" y="374597"/>
                          <a:pt x="126698" y="411788"/>
                          <a:pt x="106630" y="44024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77" name="Google Shape;77;p3"/>
              <p:cNvSpPr/>
              <p:nvPr/>
            </p:nvSpPr>
            <p:spPr>
              <a:xfrm>
                <a:off x="0" y="0"/>
                <a:ext cx="2610309" cy="2040805"/>
              </a:xfrm>
              <a:custGeom>
                <a:rect b="b" l="l" r="r" t="t"/>
                <a:pathLst>
                  <a:path extrusionOk="0" h="2624829" w="3357311">
                    <a:moveTo>
                      <a:pt x="612829" y="2421342"/>
                    </a:moveTo>
                    <a:cubicBezTo>
                      <a:pt x="920475" y="2543940"/>
                      <a:pt x="1269352" y="2394164"/>
                      <a:pt x="1392066" y="2086808"/>
                    </a:cubicBezTo>
                    <a:cubicBezTo>
                      <a:pt x="1437015" y="1974227"/>
                      <a:pt x="1446730" y="1850674"/>
                      <a:pt x="1419928" y="1732462"/>
                    </a:cubicBezTo>
                    <a:cubicBezTo>
                      <a:pt x="1771753" y="1634503"/>
                      <a:pt x="2026545" y="1329754"/>
                      <a:pt x="2060381" y="966436"/>
                    </a:cubicBezTo>
                    <a:cubicBezTo>
                      <a:pt x="2223877" y="904671"/>
                      <a:pt x="2351993" y="774317"/>
                      <a:pt x="2410821" y="609875"/>
                    </a:cubicBezTo>
                    <a:cubicBezTo>
                      <a:pt x="2446190" y="614227"/>
                      <a:pt x="2481790" y="616447"/>
                      <a:pt x="2517426" y="616523"/>
                    </a:cubicBezTo>
                    <a:cubicBezTo>
                      <a:pt x="2902154" y="616462"/>
                      <a:pt x="3242286" y="366831"/>
                      <a:pt x="3357372" y="66"/>
                    </a:cubicBezTo>
                    <a:lnTo>
                      <a:pt x="60" y="66"/>
                    </a:lnTo>
                    <a:lnTo>
                      <a:pt x="60" y="2623419"/>
                    </a:lnTo>
                    <a:cubicBezTo>
                      <a:pt x="16512" y="2624333"/>
                      <a:pt x="33056" y="2624895"/>
                      <a:pt x="49738" y="2624895"/>
                    </a:cubicBezTo>
                    <a:cubicBezTo>
                      <a:pt x="255532" y="2625182"/>
                      <a:pt x="454867" y="2553124"/>
                      <a:pt x="612829" y="242134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8" name="Google Shape;78;p3"/>
            <p:cNvSpPr/>
            <p:nvPr/>
          </p:nvSpPr>
          <p:spPr>
            <a:xfrm>
              <a:off x="6456054" y="1"/>
              <a:ext cx="2687953" cy="2294185"/>
            </a:xfrm>
            <a:custGeom>
              <a:rect b="b" l="l" r="r" t="t"/>
              <a:pathLst>
                <a:path extrusionOk="0" h="2950720" w="3457174">
                  <a:moveTo>
                    <a:pt x="60" y="66"/>
                  </a:moveTo>
                  <a:cubicBezTo>
                    <a:pt x="145953" y="260824"/>
                    <a:pt x="421611" y="422348"/>
                    <a:pt x="720622" y="422287"/>
                  </a:cubicBezTo>
                  <a:cubicBezTo>
                    <a:pt x="796647" y="422274"/>
                    <a:pt x="872305" y="411774"/>
                    <a:pt x="945455" y="391087"/>
                  </a:cubicBezTo>
                  <a:cubicBezTo>
                    <a:pt x="1014024" y="608067"/>
                    <a:pt x="1215478" y="755594"/>
                    <a:pt x="1443231" y="755613"/>
                  </a:cubicBezTo>
                  <a:cubicBezTo>
                    <a:pt x="1531409" y="755727"/>
                    <a:pt x="1618163" y="733410"/>
                    <a:pt x="1695321" y="690765"/>
                  </a:cubicBezTo>
                  <a:cubicBezTo>
                    <a:pt x="1767676" y="771818"/>
                    <a:pt x="1855286" y="837856"/>
                    <a:pt x="1953161" y="885115"/>
                  </a:cubicBezTo>
                  <a:cubicBezTo>
                    <a:pt x="1718725" y="1276128"/>
                    <a:pt x="1845956" y="1782974"/>
                    <a:pt x="2237337" y="2017189"/>
                  </a:cubicBezTo>
                  <a:cubicBezTo>
                    <a:pt x="2365585" y="2093936"/>
                    <a:pt x="2512275" y="2134475"/>
                    <a:pt x="2661770" y="2134484"/>
                  </a:cubicBezTo>
                  <a:cubicBezTo>
                    <a:pt x="2675886" y="2134484"/>
                    <a:pt x="2689915" y="2134129"/>
                    <a:pt x="2703858" y="2133421"/>
                  </a:cubicBezTo>
                  <a:cubicBezTo>
                    <a:pt x="2792982" y="2370076"/>
                    <a:pt x="2995101" y="2546203"/>
                    <a:pt x="3241892" y="2602266"/>
                  </a:cubicBezTo>
                  <a:cubicBezTo>
                    <a:pt x="3279998" y="2736114"/>
                    <a:pt x="3354546" y="2856767"/>
                    <a:pt x="3457234" y="2950787"/>
                  </a:cubicBezTo>
                  <a:lnTo>
                    <a:pt x="3457233" y="6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9" name="Google Shape;79;p3"/>
          <p:cNvSpPr/>
          <p:nvPr/>
        </p:nvSpPr>
        <p:spPr>
          <a:xfrm>
            <a:off x="400791" y="3581783"/>
            <a:ext cx="67794" cy="67809"/>
          </a:xfrm>
          <a:custGeom>
            <a:rect b="b" l="l" r="r" t="t"/>
            <a:pathLst>
              <a:path extrusionOk="0" h="67809" w="67794">
                <a:moveTo>
                  <a:pt x="71" y="33852"/>
                </a:moveTo>
                <a:cubicBezTo>
                  <a:pt x="2060" y="33445"/>
                  <a:pt x="4053" y="33056"/>
                  <a:pt x="6036" y="32623"/>
                </a:cubicBezTo>
                <a:cubicBezTo>
                  <a:pt x="10623" y="31764"/>
                  <a:pt x="15085" y="30341"/>
                  <a:pt x="19321" y="28386"/>
                </a:cubicBezTo>
                <a:cubicBezTo>
                  <a:pt x="23900" y="26098"/>
                  <a:pt x="27459" y="22185"/>
                  <a:pt x="29300" y="17412"/>
                </a:cubicBezTo>
                <a:cubicBezTo>
                  <a:pt x="31251" y="12288"/>
                  <a:pt x="32683" y="6981"/>
                  <a:pt x="33575" y="1572"/>
                </a:cubicBezTo>
                <a:cubicBezTo>
                  <a:pt x="33654" y="1047"/>
                  <a:pt x="33817" y="539"/>
                  <a:pt x="34058" y="66"/>
                </a:cubicBezTo>
                <a:cubicBezTo>
                  <a:pt x="34387" y="1700"/>
                  <a:pt x="34701" y="3337"/>
                  <a:pt x="35047" y="4967"/>
                </a:cubicBezTo>
                <a:cubicBezTo>
                  <a:pt x="35865" y="9244"/>
                  <a:pt x="37076" y="13437"/>
                  <a:pt x="38666" y="17492"/>
                </a:cubicBezTo>
                <a:cubicBezTo>
                  <a:pt x="40781" y="22834"/>
                  <a:pt x="45004" y="27071"/>
                  <a:pt x="50343" y="29205"/>
                </a:cubicBezTo>
                <a:cubicBezTo>
                  <a:pt x="55526" y="31184"/>
                  <a:pt x="60896" y="32636"/>
                  <a:pt x="66371" y="33540"/>
                </a:cubicBezTo>
                <a:cubicBezTo>
                  <a:pt x="66887" y="33618"/>
                  <a:pt x="67388" y="33776"/>
                  <a:pt x="67854" y="34010"/>
                </a:cubicBezTo>
                <a:cubicBezTo>
                  <a:pt x="65675" y="34464"/>
                  <a:pt x="63491" y="34891"/>
                  <a:pt x="61318" y="35377"/>
                </a:cubicBezTo>
                <a:cubicBezTo>
                  <a:pt x="56917" y="36228"/>
                  <a:pt x="52638" y="37616"/>
                  <a:pt x="48576" y="39510"/>
                </a:cubicBezTo>
                <a:cubicBezTo>
                  <a:pt x="44057" y="41777"/>
                  <a:pt x="40536" y="45632"/>
                  <a:pt x="38690" y="50335"/>
                </a:cubicBezTo>
                <a:cubicBezTo>
                  <a:pt x="36673" y="55597"/>
                  <a:pt x="35204" y="61053"/>
                  <a:pt x="34307" y="66616"/>
                </a:cubicBezTo>
                <a:cubicBezTo>
                  <a:pt x="34241" y="67056"/>
                  <a:pt x="34103" y="67482"/>
                  <a:pt x="33896" y="67876"/>
                </a:cubicBezTo>
                <a:cubicBezTo>
                  <a:pt x="33669" y="66730"/>
                  <a:pt x="33449" y="65582"/>
                  <a:pt x="33212" y="64437"/>
                </a:cubicBezTo>
                <a:cubicBezTo>
                  <a:pt x="32352" y="59704"/>
                  <a:pt x="31060" y="55059"/>
                  <a:pt x="29350" y="50561"/>
                </a:cubicBezTo>
                <a:cubicBezTo>
                  <a:pt x="27216" y="45056"/>
                  <a:pt x="22863" y="40702"/>
                  <a:pt x="17355" y="38563"/>
                </a:cubicBezTo>
                <a:cubicBezTo>
                  <a:pt x="12158" y="36622"/>
                  <a:pt x="6785"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 name="Google Shape;80;p3"/>
          <p:cNvSpPr txBox="1"/>
          <p:nvPr>
            <p:ph type="ctrTitle"/>
          </p:nvPr>
        </p:nvSpPr>
        <p:spPr>
          <a:xfrm>
            <a:off x="2073150" y="696608"/>
            <a:ext cx="4997700" cy="10848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Clr>
                <a:srgbClr val="191919"/>
              </a:buClr>
              <a:buSzPts val="5200"/>
              <a:buNone/>
              <a:defRPr sz="6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81" name="Google Shape;81;p3"/>
          <p:cNvSpPr txBox="1"/>
          <p:nvPr>
            <p:ph idx="1" type="subTitle"/>
          </p:nvPr>
        </p:nvSpPr>
        <p:spPr>
          <a:xfrm>
            <a:off x="2073150" y="1739373"/>
            <a:ext cx="4997700" cy="393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Lato"/>
              <a:buNone/>
              <a:defRPr sz="1600">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82" name="Google Shape;82;p3"/>
          <p:cNvGrpSpPr/>
          <p:nvPr/>
        </p:nvGrpSpPr>
        <p:grpSpPr>
          <a:xfrm>
            <a:off x="135137" y="156636"/>
            <a:ext cx="8873725" cy="4830227"/>
            <a:chOff x="153872" y="166907"/>
            <a:chExt cx="8873725" cy="4830227"/>
          </a:xfrm>
        </p:grpSpPr>
        <p:grpSp>
          <p:nvGrpSpPr>
            <p:cNvPr id="83" name="Google Shape;83;p3"/>
            <p:cNvGrpSpPr/>
            <p:nvPr/>
          </p:nvGrpSpPr>
          <p:grpSpPr>
            <a:xfrm>
              <a:off x="6250862" y="166907"/>
              <a:ext cx="2776735" cy="2046310"/>
              <a:chOff x="6250862" y="166907"/>
              <a:chExt cx="2776735" cy="2046310"/>
            </a:xfrm>
          </p:grpSpPr>
          <p:sp>
            <p:nvSpPr>
              <p:cNvPr id="84" name="Google Shape;84;p3"/>
              <p:cNvSpPr/>
              <p:nvPr/>
            </p:nvSpPr>
            <p:spPr>
              <a:xfrm>
                <a:off x="6538521" y="251138"/>
                <a:ext cx="2404041" cy="1674392"/>
              </a:xfrm>
              <a:custGeom>
                <a:rect b="b" l="l" r="r" t="t"/>
                <a:pathLst>
                  <a:path extrusionOk="0" h="60431" w="86765">
                    <a:moveTo>
                      <a:pt x="1" y="0"/>
                    </a:moveTo>
                    <a:lnTo>
                      <a:pt x="1" y="752"/>
                    </a:lnTo>
                    <a:lnTo>
                      <a:pt x="86012" y="752"/>
                    </a:lnTo>
                    <a:lnTo>
                      <a:pt x="86012" y="60430"/>
                    </a:lnTo>
                    <a:lnTo>
                      <a:pt x="86764" y="60430"/>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6250862" y="166907"/>
                <a:ext cx="2776735" cy="2046310"/>
              </a:xfrm>
              <a:custGeom>
                <a:rect b="b" l="l" r="r" t="t"/>
                <a:pathLst>
                  <a:path extrusionOk="0" h="73854" w="100216">
                    <a:moveTo>
                      <a:pt x="0" y="0"/>
                    </a:moveTo>
                    <a:lnTo>
                      <a:pt x="0" y="1114"/>
                    </a:lnTo>
                    <a:lnTo>
                      <a:pt x="89171" y="1114"/>
                    </a:lnTo>
                    <a:lnTo>
                      <a:pt x="89171" y="11015"/>
                    </a:lnTo>
                    <a:lnTo>
                      <a:pt x="99072" y="11015"/>
                    </a:lnTo>
                    <a:lnTo>
                      <a:pt x="99072" y="73853"/>
                    </a:lnTo>
                    <a:lnTo>
                      <a:pt x="100216" y="73853"/>
                    </a:lnTo>
                    <a:lnTo>
                      <a:pt x="100216" y="9902"/>
                    </a:lnTo>
                    <a:lnTo>
                      <a:pt x="90285" y="9902"/>
                    </a:lnTo>
                    <a:lnTo>
                      <a:pt x="902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8610654" y="441239"/>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8796600" y="315336"/>
                <a:ext cx="82568" cy="82568"/>
              </a:xfrm>
              <a:custGeom>
                <a:rect b="b" l="l" r="r" t="t"/>
                <a:pathLst>
                  <a:path extrusionOk="0" h="2980" w="2980">
                    <a:moveTo>
                      <a:pt x="1" y="0"/>
                    </a:moveTo>
                    <a:lnTo>
                      <a:pt x="1" y="2980"/>
                    </a:lnTo>
                    <a:lnTo>
                      <a:pt x="2980" y="2980"/>
                    </a:lnTo>
                    <a:lnTo>
                      <a:pt x="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3"/>
            <p:cNvGrpSpPr/>
            <p:nvPr/>
          </p:nvGrpSpPr>
          <p:grpSpPr>
            <a:xfrm>
              <a:off x="153872" y="187444"/>
              <a:ext cx="2775931" cy="2046310"/>
              <a:chOff x="153872" y="187444"/>
              <a:chExt cx="2775931" cy="2046310"/>
            </a:xfrm>
          </p:grpSpPr>
          <p:sp>
            <p:nvSpPr>
              <p:cNvPr id="89" name="Google Shape;89;p3"/>
              <p:cNvSpPr/>
              <p:nvPr/>
            </p:nvSpPr>
            <p:spPr>
              <a:xfrm>
                <a:off x="238102" y="271675"/>
                <a:ext cx="2404014" cy="1674392"/>
              </a:xfrm>
              <a:custGeom>
                <a:rect b="b" l="l" r="r" t="t"/>
                <a:pathLst>
                  <a:path extrusionOk="0" h="60431" w="86764">
                    <a:moveTo>
                      <a:pt x="0" y="0"/>
                    </a:moveTo>
                    <a:lnTo>
                      <a:pt x="0" y="60430"/>
                    </a:lnTo>
                    <a:lnTo>
                      <a:pt x="753" y="60430"/>
                    </a:lnTo>
                    <a:lnTo>
                      <a:pt x="753" y="752"/>
                    </a:lnTo>
                    <a:lnTo>
                      <a:pt x="86764" y="752"/>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153872" y="187444"/>
                <a:ext cx="2775931" cy="2046310"/>
              </a:xfrm>
              <a:custGeom>
                <a:rect b="b" l="l" r="r" t="t"/>
                <a:pathLst>
                  <a:path extrusionOk="0" h="73854" w="100187">
                    <a:moveTo>
                      <a:pt x="9902" y="0"/>
                    </a:moveTo>
                    <a:lnTo>
                      <a:pt x="9902" y="9902"/>
                    </a:lnTo>
                    <a:lnTo>
                      <a:pt x="1" y="9902"/>
                    </a:lnTo>
                    <a:lnTo>
                      <a:pt x="1" y="73853"/>
                    </a:lnTo>
                    <a:lnTo>
                      <a:pt x="1114" y="73853"/>
                    </a:lnTo>
                    <a:lnTo>
                      <a:pt x="1114" y="11015"/>
                    </a:lnTo>
                    <a:lnTo>
                      <a:pt x="11046" y="11015"/>
                    </a:lnTo>
                    <a:lnTo>
                      <a:pt x="11046" y="1114"/>
                    </a:lnTo>
                    <a:lnTo>
                      <a:pt x="100186" y="1114"/>
                    </a:lnTo>
                    <a:lnTo>
                      <a:pt x="1001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429063" y="461776"/>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301470" y="335042"/>
                <a:ext cx="83427" cy="83400"/>
              </a:xfrm>
              <a:custGeom>
                <a:rect b="b" l="l" r="r" t="t"/>
                <a:pathLst>
                  <a:path extrusionOk="0" h="3010" w="3011">
                    <a:moveTo>
                      <a:pt x="1" y="0"/>
                    </a:moveTo>
                    <a:lnTo>
                      <a:pt x="1" y="3010"/>
                    </a:lnTo>
                    <a:lnTo>
                      <a:pt x="3010" y="3010"/>
                    </a:lnTo>
                    <a:lnTo>
                      <a:pt x="30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p3"/>
            <p:cNvGrpSpPr/>
            <p:nvPr/>
          </p:nvGrpSpPr>
          <p:grpSpPr>
            <a:xfrm>
              <a:off x="6250862" y="2930287"/>
              <a:ext cx="2776735" cy="2046310"/>
              <a:chOff x="6250862" y="2930287"/>
              <a:chExt cx="2776735" cy="2046310"/>
            </a:xfrm>
          </p:grpSpPr>
          <p:sp>
            <p:nvSpPr>
              <p:cNvPr id="94" name="Google Shape;94;p3"/>
              <p:cNvSpPr/>
              <p:nvPr/>
            </p:nvSpPr>
            <p:spPr>
              <a:xfrm>
                <a:off x="6538521" y="3217974"/>
                <a:ext cx="2404041" cy="1674392"/>
              </a:xfrm>
              <a:custGeom>
                <a:rect b="b" l="l" r="r" t="t"/>
                <a:pathLst>
                  <a:path extrusionOk="0" h="60431" w="86765">
                    <a:moveTo>
                      <a:pt x="86012" y="0"/>
                    </a:moveTo>
                    <a:lnTo>
                      <a:pt x="86012" y="59678"/>
                    </a:lnTo>
                    <a:lnTo>
                      <a:pt x="1" y="59678"/>
                    </a:lnTo>
                    <a:lnTo>
                      <a:pt x="1" y="60431"/>
                    </a:lnTo>
                    <a:lnTo>
                      <a:pt x="86764" y="60431"/>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6250862" y="2930287"/>
                <a:ext cx="2776735" cy="2046310"/>
              </a:xfrm>
              <a:custGeom>
                <a:rect b="b" l="l" r="r" t="t"/>
                <a:pathLst>
                  <a:path extrusionOk="0" h="73854" w="100216">
                    <a:moveTo>
                      <a:pt x="99072" y="1"/>
                    </a:moveTo>
                    <a:lnTo>
                      <a:pt x="99072" y="62808"/>
                    </a:lnTo>
                    <a:lnTo>
                      <a:pt x="89171" y="62808"/>
                    </a:lnTo>
                    <a:lnTo>
                      <a:pt x="89171" y="72740"/>
                    </a:lnTo>
                    <a:lnTo>
                      <a:pt x="0" y="72740"/>
                    </a:lnTo>
                    <a:lnTo>
                      <a:pt x="0" y="73853"/>
                    </a:lnTo>
                    <a:lnTo>
                      <a:pt x="90285" y="73853"/>
                    </a:lnTo>
                    <a:lnTo>
                      <a:pt x="90285" y="63952"/>
                    </a:lnTo>
                    <a:lnTo>
                      <a:pt x="100216" y="63952"/>
                    </a:lnTo>
                    <a:lnTo>
                      <a:pt x="1002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8610654" y="4559626"/>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8796600" y="4745571"/>
                <a:ext cx="82568" cy="82596"/>
              </a:xfrm>
              <a:custGeom>
                <a:rect b="b" l="l" r="r" t="t"/>
                <a:pathLst>
                  <a:path extrusionOk="0" h="2981" w="2980">
                    <a:moveTo>
                      <a:pt x="1" y="1"/>
                    </a:moveTo>
                    <a:lnTo>
                      <a:pt x="1" y="2980"/>
                    </a:lnTo>
                    <a:lnTo>
                      <a:pt x="2980" y="2980"/>
                    </a:lnTo>
                    <a:lnTo>
                      <a:pt x="29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3"/>
            <p:cNvGrpSpPr/>
            <p:nvPr/>
          </p:nvGrpSpPr>
          <p:grpSpPr>
            <a:xfrm>
              <a:off x="153872" y="2950824"/>
              <a:ext cx="2775931" cy="2046310"/>
              <a:chOff x="153872" y="2950824"/>
              <a:chExt cx="2775931" cy="2046310"/>
            </a:xfrm>
          </p:grpSpPr>
          <p:sp>
            <p:nvSpPr>
              <p:cNvPr id="99" name="Google Shape;99;p3"/>
              <p:cNvSpPr/>
              <p:nvPr/>
            </p:nvSpPr>
            <p:spPr>
              <a:xfrm>
                <a:off x="238102" y="3238511"/>
                <a:ext cx="2404014" cy="1674392"/>
              </a:xfrm>
              <a:custGeom>
                <a:rect b="b" l="l" r="r" t="t"/>
                <a:pathLst>
                  <a:path extrusionOk="0" h="60431" w="86764">
                    <a:moveTo>
                      <a:pt x="0" y="0"/>
                    </a:moveTo>
                    <a:lnTo>
                      <a:pt x="0" y="60431"/>
                    </a:lnTo>
                    <a:lnTo>
                      <a:pt x="86764" y="60431"/>
                    </a:lnTo>
                    <a:lnTo>
                      <a:pt x="86764" y="59678"/>
                    </a:lnTo>
                    <a:lnTo>
                      <a:pt x="753" y="59678"/>
                    </a:lnTo>
                    <a:lnTo>
                      <a:pt x="7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153872" y="2950824"/>
                <a:ext cx="2775931" cy="2046310"/>
              </a:xfrm>
              <a:custGeom>
                <a:rect b="b" l="l" r="r" t="t"/>
                <a:pathLst>
                  <a:path extrusionOk="0" h="73854" w="100187">
                    <a:moveTo>
                      <a:pt x="1" y="1"/>
                    </a:moveTo>
                    <a:lnTo>
                      <a:pt x="1" y="63952"/>
                    </a:lnTo>
                    <a:lnTo>
                      <a:pt x="9902" y="63952"/>
                    </a:lnTo>
                    <a:lnTo>
                      <a:pt x="9902" y="73853"/>
                    </a:lnTo>
                    <a:lnTo>
                      <a:pt x="100186" y="73853"/>
                    </a:lnTo>
                    <a:lnTo>
                      <a:pt x="100186" y="72740"/>
                    </a:lnTo>
                    <a:lnTo>
                      <a:pt x="11046" y="72740"/>
                    </a:lnTo>
                    <a:lnTo>
                      <a:pt x="11046" y="62808"/>
                    </a:lnTo>
                    <a:lnTo>
                      <a:pt x="1114" y="62808"/>
                    </a:lnTo>
                    <a:lnTo>
                      <a:pt x="11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429063" y="4580164"/>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301470" y="4766109"/>
                <a:ext cx="83427" cy="82596"/>
              </a:xfrm>
              <a:custGeom>
                <a:rect b="b" l="l" r="r" t="t"/>
                <a:pathLst>
                  <a:path extrusionOk="0" h="2981" w="3011">
                    <a:moveTo>
                      <a:pt x="1" y="1"/>
                    </a:moveTo>
                    <a:lnTo>
                      <a:pt x="1" y="2980"/>
                    </a:lnTo>
                    <a:lnTo>
                      <a:pt x="3010" y="2980"/>
                    </a:lnTo>
                    <a:lnTo>
                      <a:pt x="30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1_1_2_1">
    <p:spTree>
      <p:nvGrpSpPr>
        <p:cNvPr id="731" name="Shape 731"/>
        <p:cNvGrpSpPr/>
        <p:nvPr/>
      </p:nvGrpSpPr>
      <p:grpSpPr>
        <a:xfrm>
          <a:off x="0" y="0"/>
          <a:ext cx="0" cy="0"/>
          <a:chOff x="0" y="0"/>
          <a:chExt cx="0" cy="0"/>
        </a:xfrm>
      </p:grpSpPr>
      <p:sp>
        <p:nvSpPr>
          <p:cNvPr id="732" name="Google Shape;732;p21"/>
          <p:cNvSpPr/>
          <p:nvPr/>
        </p:nvSpPr>
        <p:spPr>
          <a:xfrm flipH="1" rot="10800000">
            <a:off x="-35" y="4271104"/>
            <a:ext cx="9150464" cy="873581"/>
          </a:xfrm>
          <a:custGeom>
            <a:rect b="b" l="l" r="r" t="t"/>
            <a:pathLst>
              <a:path extrusionOk="0" h="572840" w="6000304">
                <a:moveTo>
                  <a:pt x="75" y="0"/>
                </a:moveTo>
                <a:cubicBezTo>
                  <a:pt x="147405" y="132745"/>
                  <a:pt x="338742" y="206082"/>
                  <a:pt x="537031" y="205807"/>
                </a:cubicBezTo>
                <a:cubicBezTo>
                  <a:pt x="548791" y="205807"/>
                  <a:pt x="560480" y="205500"/>
                  <a:pt x="572117" y="204999"/>
                </a:cubicBezTo>
                <a:cubicBezTo>
                  <a:pt x="720061" y="434439"/>
                  <a:pt x="974400" y="572992"/>
                  <a:pt x="1247356" y="572840"/>
                </a:cubicBezTo>
                <a:cubicBezTo>
                  <a:pt x="1500191" y="573045"/>
                  <a:pt x="1738335" y="454042"/>
                  <a:pt x="1890005" y="251702"/>
                </a:cubicBezTo>
                <a:cubicBezTo>
                  <a:pt x="1909315" y="253646"/>
                  <a:pt x="1928709" y="254621"/>
                  <a:pt x="1948117" y="254622"/>
                </a:cubicBezTo>
                <a:cubicBezTo>
                  <a:pt x="2040731" y="254720"/>
                  <a:pt x="2131979" y="232288"/>
                  <a:pt x="2213996" y="189258"/>
                </a:cubicBezTo>
                <a:cubicBezTo>
                  <a:pt x="2408462" y="404463"/>
                  <a:pt x="2685022" y="527122"/>
                  <a:pt x="2975036" y="526792"/>
                </a:cubicBezTo>
                <a:cubicBezTo>
                  <a:pt x="3158175" y="527061"/>
                  <a:pt x="3338023" y="478104"/>
                  <a:pt x="3495769" y="385041"/>
                </a:cubicBezTo>
                <a:cubicBezTo>
                  <a:pt x="3580935" y="430065"/>
                  <a:pt x="3675828" y="453548"/>
                  <a:pt x="3772159" y="453439"/>
                </a:cubicBezTo>
                <a:cubicBezTo>
                  <a:pt x="3963322" y="453544"/>
                  <a:pt x="4142768" y="361298"/>
                  <a:pt x="4253963" y="205763"/>
                </a:cubicBezTo>
                <a:cubicBezTo>
                  <a:pt x="4255130" y="205766"/>
                  <a:pt x="4256287" y="205807"/>
                  <a:pt x="4257455" y="205807"/>
                </a:cubicBezTo>
                <a:cubicBezTo>
                  <a:pt x="4430451" y="206025"/>
                  <a:pt x="4601388" y="168270"/>
                  <a:pt x="4758207" y="95206"/>
                </a:cubicBezTo>
                <a:cubicBezTo>
                  <a:pt x="4868918" y="267183"/>
                  <a:pt x="5059432" y="371080"/>
                  <a:pt x="5263929" y="371001"/>
                </a:cubicBezTo>
                <a:cubicBezTo>
                  <a:pt x="5469677" y="371076"/>
                  <a:pt x="5661178" y="265913"/>
                  <a:pt x="5771555" y="92235"/>
                </a:cubicBezTo>
                <a:cubicBezTo>
                  <a:pt x="5853405" y="77715"/>
                  <a:pt x="5931335" y="46303"/>
                  <a:pt x="6000380"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3" name="Google Shape;733;p21"/>
          <p:cNvSpPr txBox="1"/>
          <p:nvPr>
            <p:ph type="title"/>
          </p:nvPr>
        </p:nvSpPr>
        <p:spPr>
          <a:xfrm>
            <a:off x="720000" y="445025"/>
            <a:ext cx="7704000" cy="5727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3800"/>
              <a:buNone/>
              <a:defRPr/>
            </a:lvl1pPr>
            <a:lvl2pPr lvl="1" algn="l">
              <a:lnSpc>
                <a:spcPct val="100000"/>
              </a:lnSpc>
              <a:spcBef>
                <a:spcPts val="0"/>
              </a:spcBef>
              <a:spcAft>
                <a:spcPts val="0"/>
              </a:spcAft>
              <a:buSzPts val="3800"/>
              <a:buNone/>
              <a:defRPr/>
            </a:lvl2pPr>
            <a:lvl3pPr lvl="2" algn="l">
              <a:lnSpc>
                <a:spcPct val="100000"/>
              </a:lnSpc>
              <a:spcBef>
                <a:spcPts val="0"/>
              </a:spcBef>
              <a:spcAft>
                <a:spcPts val="0"/>
              </a:spcAft>
              <a:buSzPts val="3800"/>
              <a:buNone/>
              <a:defRPr/>
            </a:lvl3pPr>
            <a:lvl4pPr lvl="3" algn="l">
              <a:lnSpc>
                <a:spcPct val="100000"/>
              </a:lnSpc>
              <a:spcBef>
                <a:spcPts val="0"/>
              </a:spcBef>
              <a:spcAft>
                <a:spcPts val="0"/>
              </a:spcAft>
              <a:buSzPts val="3800"/>
              <a:buNone/>
              <a:defRPr/>
            </a:lvl4pPr>
            <a:lvl5pPr lvl="4" algn="l">
              <a:lnSpc>
                <a:spcPct val="100000"/>
              </a:lnSpc>
              <a:spcBef>
                <a:spcPts val="0"/>
              </a:spcBef>
              <a:spcAft>
                <a:spcPts val="0"/>
              </a:spcAft>
              <a:buSzPts val="3800"/>
              <a:buNone/>
              <a:defRPr/>
            </a:lvl5pPr>
            <a:lvl6pPr lvl="5" algn="l">
              <a:lnSpc>
                <a:spcPct val="100000"/>
              </a:lnSpc>
              <a:spcBef>
                <a:spcPts val="0"/>
              </a:spcBef>
              <a:spcAft>
                <a:spcPts val="0"/>
              </a:spcAft>
              <a:buSzPts val="3800"/>
              <a:buNone/>
              <a:defRPr/>
            </a:lvl6pPr>
            <a:lvl7pPr lvl="6" algn="l">
              <a:lnSpc>
                <a:spcPct val="100000"/>
              </a:lnSpc>
              <a:spcBef>
                <a:spcPts val="0"/>
              </a:spcBef>
              <a:spcAft>
                <a:spcPts val="0"/>
              </a:spcAft>
              <a:buSzPts val="3800"/>
              <a:buNone/>
              <a:defRPr/>
            </a:lvl7pPr>
            <a:lvl8pPr lvl="7" algn="l">
              <a:lnSpc>
                <a:spcPct val="100000"/>
              </a:lnSpc>
              <a:spcBef>
                <a:spcPts val="0"/>
              </a:spcBef>
              <a:spcAft>
                <a:spcPts val="0"/>
              </a:spcAft>
              <a:buSzPts val="3800"/>
              <a:buNone/>
              <a:defRPr/>
            </a:lvl8pPr>
            <a:lvl9pPr lvl="8" algn="l">
              <a:lnSpc>
                <a:spcPct val="100000"/>
              </a:lnSpc>
              <a:spcBef>
                <a:spcPts val="0"/>
              </a:spcBef>
              <a:spcAft>
                <a:spcPts val="0"/>
              </a:spcAft>
              <a:buSzPts val="3800"/>
              <a:buNone/>
              <a:defRPr/>
            </a:lvl9pPr>
          </a:lstStyle>
          <a:p/>
        </p:txBody>
      </p:sp>
      <p:grpSp>
        <p:nvGrpSpPr>
          <p:cNvPr id="734" name="Google Shape;734;p21"/>
          <p:cNvGrpSpPr/>
          <p:nvPr/>
        </p:nvGrpSpPr>
        <p:grpSpPr>
          <a:xfrm flipH="1" rot="10800000">
            <a:off x="553191" y="273585"/>
            <a:ext cx="8134220" cy="4681280"/>
            <a:chOff x="2140052" y="782502"/>
            <a:chExt cx="8134220" cy="4681280"/>
          </a:xfrm>
        </p:grpSpPr>
        <p:sp>
          <p:nvSpPr>
            <p:cNvPr id="735" name="Google Shape;735;p21"/>
            <p:cNvSpPr/>
            <p:nvPr/>
          </p:nvSpPr>
          <p:spPr>
            <a:xfrm>
              <a:off x="3847436" y="782502"/>
              <a:ext cx="67792" cy="67809"/>
            </a:xfrm>
            <a:custGeom>
              <a:rect b="b" l="l" r="r" t="t"/>
              <a:pathLst>
                <a:path extrusionOk="0" h="67809" w="67792">
                  <a:moveTo>
                    <a:pt x="70" y="33853"/>
                  </a:moveTo>
                  <a:cubicBezTo>
                    <a:pt x="2059" y="33444"/>
                    <a:pt x="4053" y="33057"/>
                    <a:pt x="6036" y="32623"/>
                  </a:cubicBezTo>
                  <a:cubicBezTo>
                    <a:pt x="10623" y="31764"/>
                    <a:pt x="15085" y="30340"/>
                    <a:pt x="19321" y="28386"/>
                  </a:cubicBezTo>
                  <a:cubicBezTo>
                    <a:pt x="23899" y="26098"/>
                    <a:pt x="27458" y="22185"/>
                    <a:pt x="29300" y="17413"/>
                  </a:cubicBezTo>
                  <a:cubicBezTo>
                    <a:pt x="31251" y="12289"/>
                    <a:pt x="32683" y="6982"/>
                    <a:pt x="33575" y="1573"/>
                  </a:cubicBezTo>
                  <a:cubicBezTo>
                    <a:pt x="33653" y="1048"/>
                    <a:pt x="33816" y="539"/>
                    <a:pt x="34057" y="66"/>
                  </a:cubicBezTo>
                  <a:cubicBezTo>
                    <a:pt x="34386" y="1701"/>
                    <a:pt x="34700" y="3338"/>
                    <a:pt x="35047" y="4968"/>
                  </a:cubicBezTo>
                  <a:cubicBezTo>
                    <a:pt x="35864" y="9245"/>
                    <a:pt x="37076" y="13437"/>
                    <a:pt x="38665" y="17492"/>
                  </a:cubicBezTo>
                  <a:cubicBezTo>
                    <a:pt x="40780" y="22834"/>
                    <a:pt x="45003" y="27070"/>
                    <a:pt x="50342" y="29206"/>
                  </a:cubicBezTo>
                  <a:cubicBezTo>
                    <a:pt x="55525" y="31184"/>
                    <a:pt x="60896" y="32636"/>
                    <a:pt x="66371" y="33540"/>
                  </a:cubicBezTo>
                  <a:cubicBezTo>
                    <a:pt x="66886" y="33617"/>
                    <a:pt x="67387" y="33776"/>
                    <a:pt x="67853" y="34010"/>
                  </a:cubicBezTo>
                  <a:cubicBezTo>
                    <a:pt x="65674" y="34464"/>
                    <a:pt x="63490" y="34892"/>
                    <a:pt x="61318" y="35377"/>
                  </a:cubicBezTo>
                  <a:cubicBezTo>
                    <a:pt x="56917" y="36228"/>
                    <a:pt x="52637" y="37616"/>
                    <a:pt x="48575" y="39510"/>
                  </a:cubicBezTo>
                  <a:cubicBezTo>
                    <a:pt x="44056" y="41777"/>
                    <a:pt x="40536" y="45632"/>
                    <a:pt x="38690" y="50335"/>
                  </a:cubicBezTo>
                  <a:cubicBezTo>
                    <a:pt x="36673" y="55597"/>
                    <a:pt x="35204" y="61053"/>
                    <a:pt x="34307" y="66616"/>
                  </a:cubicBezTo>
                  <a:cubicBezTo>
                    <a:pt x="34241" y="67056"/>
                    <a:pt x="34102" y="67482"/>
                    <a:pt x="33896" y="67876"/>
                  </a:cubicBezTo>
                  <a:cubicBezTo>
                    <a:pt x="33667" y="66730"/>
                    <a:pt x="33448" y="65582"/>
                    <a:pt x="33210" y="64438"/>
                  </a:cubicBezTo>
                  <a:cubicBezTo>
                    <a:pt x="32351" y="59704"/>
                    <a:pt x="31059" y="55059"/>
                    <a:pt x="29349" y="50561"/>
                  </a:cubicBezTo>
                  <a:cubicBezTo>
                    <a:pt x="27215" y="45056"/>
                    <a:pt x="22862" y="40702"/>
                    <a:pt x="17354" y="38564"/>
                  </a:cubicBezTo>
                  <a:cubicBezTo>
                    <a:pt x="12157" y="36622"/>
                    <a:pt x="6784" y="35187"/>
                    <a:pt x="1310"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6" name="Google Shape;736;p21"/>
            <p:cNvSpPr/>
            <p:nvPr/>
          </p:nvSpPr>
          <p:spPr>
            <a:xfrm>
              <a:off x="4106421" y="5395975"/>
              <a:ext cx="67794" cy="67807"/>
            </a:xfrm>
            <a:custGeom>
              <a:rect b="b" l="l" r="r" t="t"/>
              <a:pathLst>
                <a:path extrusionOk="0" h="67807" w="67794">
                  <a:moveTo>
                    <a:pt x="71" y="33852"/>
                  </a:moveTo>
                  <a:cubicBezTo>
                    <a:pt x="2060" y="33443"/>
                    <a:pt x="4053" y="33056"/>
                    <a:pt x="6037" y="32621"/>
                  </a:cubicBezTo>
                  <a:cubicBezTo>
                    <a:pt x="10624" y="31762"/>
                    <a:pt x="15086" y="30339"/>
                    <a:pt x="19322" y="28385"/>
                  </a:cubicBezTo>
                  <a:cubicBezTo>
                    <a:pt x="23901" y="26098"/>
                    <a:pt x="27459" y="22184"/>
                    <a:pt x="29300" y="17412"/>
                  </a:cubicBezTo>
                  <a:cubicBezTo>
                    <a:pt x="31252" y="12288"/>
                    <a:pt x="32684" y="6981"/>
                    <a:pt x="33575" y="1571"/>
                  </a:cubicBezTo>
                  <a:cubicBezTo>
                    <a:pt x="33654" y="1047"/>
                    <a:pt x="33817" y="539"/>
                    <a:pt x="34058" y="66"/>
                  </a:cubicBezTo>
                  <a:cubicBezTo>
                    <a:pt x="34387" y="1699"/>
                    <a:pt x="34701" y="3336"/>
                    <a:pt x="35048" y="4966"/>
                  </a:cubicBezTo>
                  <a:cubicBezTo>
                    <a:pt x="35865" y="9244"/>
                    <a:pt x="37076" y="13437"/>
                    <a:pt x="38666" y="17491"/>
                  </a:cubicBezTo>
                  <a:cubicBezTo>
                    <a:pt x="40782" y="22833"/>
                    <a:pt x="45005" y="27069"/>
                    <a:pt x="50343" y="29204"/>
                  </a:cubicBezTo>
                  <a:cubicBezTo>
                    <a:pt x="55527" y="31183"/>
                    <a:pt x="60897" y="32636"/>
                    <a:pt x="66372" y="33539"/>
                  </a:cubicBezTo>
                  <a:cubicBezTo>
                    <a:pt x="66888" y="33617"/>
                    <a:pt x="67388" y="33775"/>
                    <a:pt x="67854" y="34009"/>
                  </a:cubicBezTo>
                  <a:cubicBezTo>
                    <a:pt x="65676" y="34463"/>
                    <a:pt x="63491" y="34891"/>
                    <a:pt x="61319" y="35375"/>
                  </a:cubicBezTo>
                  <a:cubicBezTo>
                    <a:pt x="56918" y="36227"/>
                    <a:pt x="52638" y="37615"/>
                    <a:pt x="48576" y="39510"/>
                  </a:cubicBezTo>
                  <a:cubicBezTo>
                    <a:pt x="44057" y="41776"/>
                    <a:pt x="40536" y="45631"/>
                    <a:pt x="38691" y="50334"/>
                  </a:cubicBezTo>
                  <a:cubicBezTo>
                    <a:pt x="36673" y="55596"/>
                    <a:pt x="35204" y="61051"/>
                    <a:pt x="34308" y="66614"/>
                  </a:cubicBezTo>
                  <a:cubicBezTo>
                    <a:pt x="34242" y="67054"/>
                    <a:pt x="34103" y="67480"/>
                    <a:pt x="33896" y="67874"/>
                  </a:cubicBezTo>
                  <a:cubicBezTo>
                    <a:pt x="33669" y="66729"/>
                    <a:pt x="33449" y="65582"/>
                    <a:pt x="33212" y="64437"/>
                  </a:cubicBezTo>
                  <a:cubicBezTo>
                    <a:pt x="32353" y="59702"/>
                    <a:pt x="31060" y="55057"/>
                    <a:pt x="29350" y="50559"/>
                  </a:cubicBezTo>
                  <a:cubicBezTo>
                    <a:pt x="27216" y="45054"/>
                    <a:pt x="22863" y="40700"/>
                    <a:pt x="17355" y="38563"/>
                  </a:cubicBezTo>
                  <a:cubicBezTo>
                    <a:pt x="12158" y="36621"/>
                    <a:pt x="6785" y="35186"/>
                    <a:pt x="1311"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7" name="Google Shape;737;p21"/>
            <p:cNvSpPr/>
            <p:nvPr/>
          </p:nvSpPr>
          <p:spPr>
            <a:xfrm>
              <a:off x="2140052" y="1824636"/>
              <a:ext cx="67792" cy="67808"/>
            </a:xfrm>
            <a:custGeom>
              <a:rect b="b" l="l" r="r" t="t"/>
              <a:pathLst>
                <a:path extrusionOk="0" h="67808" w="67792">
                  <a:moveTo>
                    <a:pt x="70" y="33852"/>
                  </a:moveTo>
                  <a:cubicBezTo>
                    <a:pt x="2059" y="33443"/>
                    <a:pt x="4053" y="33056"/>
                    <a:pt x="6036" y="32622"/>
                  </a:cubicBezTo>
                  <a:cubicBezTo>
                    <a:pt x="10623" y="31763"/>
                    <a:pt x="15085" y="30340"/>
                    <a:pt x="19321" y="28386"/>
                  </a:cubicBezTo>
                  <a:cubicBezTo>
                    <a:pt x="23900" y="26098"/>
                    <a:pt x="27459" y="22184"/>
                    <a:pt x="29300" y="17412"/>
                  </a:cubicBezTo>
                  <a:cubicBezTo>
                    <a:pt x="31251" y="12288"/>
                    <a:pt x="32683" y="6981"/>
                    <a:pt x="33575" y="1572"/>
                  </a:cubicBezTo>
                  <a:cubicBezTo>
                    <a:pt x="33653" y="1047"/>
                    <a:pt x="33816" y="539"/>
                    <a:pt x="34057" y="66"/>
                  </a:cubicBezTo>
                  <a:cubicBezTo>
                    <a:pt x="34386" y="1700"/>
                    <a:pt x="34700" y="3337"/>
                    <a:pt x="35047" y="4967"/>
                  </a:cubicBezTo>
                  <a:cubicBezTo>
                    <a:pt x="35864" y="9244"/>
                    <a:pt x="37076" y="13437"/>
                    <a:pt x="38665" y="17492"/>
                  </a:cubicBezTo>
                  <a:cubicBezTo>
                    <a:pt x="40781" y="22833"/>
                    <a:pt x="45004" y="27070"/>
                    <a:pt x="50342" y="29205"/>
                  </a:cubicBezTo>
                  <a:cubicBezTo>
                    <a:pt x="55525" y="31184"/>
                    <a:pt x="60896" y="32636"/>
                    <a:pt x="66371" y="33540"/>
                  </a:cubicBezTo>
                  <a:cubicBezTo>
                    <a:pt x="66886" y="33617"/>
                    <a:pt x="67387" y="33776"/>
                    <a:pt x="67853" y="34010"/>
                  </a:cubicBezTo>
                  <a:cubicBezTo>
                    <a:pt x="65674" y="34464"/>
                    <a:pt x="63489" y="34891"/>
                    <a:pt x="61318" y="35376"/>
                  </a:cubicBezTo>
                  <a:cubicBezTo>
                    <a:pt x="56917" y="36227"/>
                    <a:pt x="52637" y="37616"/>
                    <a:pt x="48575" y="39510"/>
                  </a:cubicBezTo>
                  <a:cubicBezTo>
                    <a:pt x="44056" y="41776"/>
                    <a:pt x="40535" y="45632"/>
                    <a:pt x="38690" y="50335"/>
                  </a:cubicBezTo>
                  <a:cubicBezTo>
                    <a:pt x="36673" y="55597"/>
                    <a:pt x="35204" y="61052"/>
                    <a:pt x="34307" y="66615"/>
                  </a:cubicBezTo>
                  <a:cubicBezTo>
                    <a:pt x="34241" y="67055"/>
                    <a:pt x="34102" y="67481"/>
                    <a:pt x="33896" y="67875"/>
                  </a:cubicBezTo>
                  <a:cubicBezTo>
                    <a:pt x="33667" y="66730"/>
                    <a:pt x="33447" y="65581"/>
                    <a:pt x="33211" y="64437"/>
                  </a:cubicBezTo>
                  <a:cubicBezTo>
                    <a:pt x="32351" y="59703"/>
                    <a:pt x="31059" y="55058"/>
                    <a:pt x="29349" y="50560"/>
                  </a:cubicBezTo>
                  <a:cubicBezTo>
                    <a:pt x="27215" y="45055"/>
                    <a:pt x="22862" y="40701"/>
                    <a:pt x="17354" y="38563"/>
                  </a:cubicBezTo>
                  <a:cubicBezTo>
                    <a:pt x="12157" y="36622"/>
                    <a:pt x="6784" y="35187"/>
                    <a:pt x="1310"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8" name="Google Shape;738;p21"/>
            <p:cNvSpPr/>
            <p:nvPr/>
          </p:nvSpPr>
          <p:spPr>
            <a:xfrm>
              <a:off x="10206479" y="2783658"/>
              <a:ext cx="67793" cy="67807"/>
            </a:xfrm>
            <a:custGeom>
              <a:rect b="b" l="l" r="r" t="t"/>
              <a:pathLst>
                <a:path extrusionOk="0" h="67807" w="67793">
                  <a:moveTo>
                    <a:pt x="71" y="33852"/>
                  </a:moveTo>
                  <a:cubicBezTo>
                    <a:pt x="2060" y="33443"/>
                    <a:pt x="4053" y="33056"/>
                    <a:pt x="6037" y="32621"/>
                  </a:cubicBezTo>
                  <a:cubicBezTo>
                    <a:pt x="10623" y="31763"/>
                    <a:pt x="15085" y="30340"/>
                    <a:pt x="19321" y="28385"/>
                  </a:cubicBezTo>
                  <a:cubicBezTo>
                    <a:pt x="23900" y="26098"/>
                    <a:pt x="27459" y="22185"/>
                    <a:pt x="29300" y="17412"/>
                  </a:cubicBezTo>
                  <a:cubicBezTo>
                    <a:pt x="31252" y="12288"/>
                    <a:pt x="32684" y="6981"/>
                    <a:pt x="33575" y="1571"/>
                  </a:cubicBezTo>
                  <a:cubicBezTo>
                    <a:pt x="33654" y="1047"/>
                    <a:pt x="33818" y="539"/>
                    <a:pt x="34059" y="66"/>
                  </a:cubicBezTo>
                  <a:cubicBezTo>
                    <a:pt x="34387" y="1700"/>
                    <a:pt x="34701" y="3337"/>
                    <a:pt x="35047" y="4966"/>
                  </a:cubicBezTo>
                  <a:cubicBezTo>
                    <a:pt x="35865" y="9244"/>
                    <a:pt x="37076" y="13436"/>
                    <a:pt x="38666" y="17491"/>
                  </a:cubicBezTo>
                  <a:cubicBezTo>
                    <a:pt x="40781" y="22833"/>
                    <a:pt x="45005" y="27069"/>
                    <a:pt x="50342" y="29204"/>
                  </a:cubicBezTo>
                  <a:cubicBezTo>
                    <a:pt x="55526" y="31183"/>
                    <a:pt x="60896" y="32635"/>
                    <a:pt x="66372" y="33539"/>
                  </a:cubicBezTo>
                  <a:cubicBezTo>
                    <a:pt x="66888" y="33617"/>
                    <a:pt x="67387" y="33775"/>
                    <a:pt x="67854" y="34009"/>
                  </a:cubicBezTo>
                  <a:cubicBezTo>
                    <a:pt x="65675" y="34464"/>
                    <a:pt x="63491" y="34891"/>
                    <a:pt x="61319" y="35377"/>
                  </a:cubicBezTo>
                  <a:cubicBezTo>
                    <a:pt x="56918" y="36227"/>
                    <a:pt x="52638" y="37616"/>
                    <a:pt x="48576" y="39510"/>
                  </a:cubicBezTo>
                  <a:cubicBezTo>
                    <a:pt x="44057" y="41776"/>
                    <a:pt x="40536" y="45631"/>
                    <a:pt x="38690" y="50334"/>
                  </a:cubicBezTo>
                  <a:cubicBezTo>
                    <a:pt x="36672" y="55596"/>
                    <a:pt x="35203" y="61051"/>
                    <a:pt x="34305" y="66614"/>
                  </a:cubicBezTo>
                  <a:cubicBezTo>
                    <a:pt x="34241" y="67054"/>
                    <a:pt x="34102" y="67481"/>
                    <a:pt x="33894" y="67874"/>
                  </a:cubicBezTo>
                  <a:cubicBezTo>
                    <a:pt x="33669" y="66729"/>
                    <a:pt x="33449" y="65582"/>
                    <a:pt x="33211" y="64437"/>
                  </a:cubicBezTo>
                  <a:cubicBezTo>
                    <a:pt x="32352" y="59702"/>
                    <a:pt x="31060" y="55057"/>
                    <a:pt x="29350" y="50559"/>
                  </a:cubicBezTo>
                  <a:cubicBezTo>
                    <a:pt x="27216" y="45055"/>
                    <a:pt x="22863" y="40701"/>
                    <a:pt x="17355" y="38563"/>
                  </a:cubicBezTo>
                  <a:cubicBezTo>
                    <a:pt x="12158" y="36621"/>
                    <a:pt x="6785" y="35186"/>
                    <a:pt x="1311"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9" name="Google Shape;739;p21"/>
            <p:cNvSpPr/>
            <p:nvPr/>
          </p:nvSpPr>
          <p:spPr>
            <a:xfrm>
              <a:off x="8510110" y="895709"/>
              <a:ext cx="67794" cy="67808"/>
            </a:xfrm>
            <a:custGeom>
              <a:rect b="b" l="l" r="r" t="t"/>
              <a:pathLst>
                <a:path extrusionOk="0" h="67808" w="67794">
                  <a:moveTo>
                    <a:pt x="70" y="33852"/>
                  </a:moveTo>
                  <a:cubicBezTo>
                    <a:pt x="2060" y="33443"/>
                    <a:pt x="4053" y="33056"/>
                    <a:pt x="6037" y="32622"/>
                  </a:cubicBezTo>
                  <a:cubicBezTo>
                    <a:pt x="10623" y="31762"/>
                    <a:pt x="15086" y="30339"/>
                    <a:pt x="19321" y="28384"/>
                  </a:cubicBezTo>
                  <a:cubicBezTo>
                    <a:pt x="23900" y="26097"/>
                    <a:pt x="27459" y="22184"/>
                    <a:pt x="29300" y="17412"/>
                  </a:cubicBezTo>
                  <a:cubicBezTo>
                    <a:pt x="31252" y="12288"/>
                    <a:pt x="32684" y="6981"/>
                    <a:pt x="33575" y="1572"/>
                  </a:cubicBezTo>
                  <a:cubicBezTo>
                    <a:pt x="33654" y="1047"/>
                    <a:pt x="33817" y="539"/>
                    <a:pt x="34059" y="66"/>
                  </a:cubicBezTo>
                  <a:cubicBezTo>
                    <a:pt x="34387" y="1700"/>
                    <a:pt x="34701" y="3337"/>
                    <a:pt x="35047" y="4966"/>
                  </a:cubicBezTo>
                  <a:cubicBezTo>
                    <a:pt x="35864" y="9244"/>
                    <a:pt x="37076" y="13436"/>
                    <a:pt x="38666" y="17490"/>
                  </a:cubicBezTo>
                  <a:cubicBezTo>
                    <a:pt x="40781" y="22833"/>
                    <a:pt x="45005" y="27069"/>
                    <a:pt x="50343" y="29205"/>
                  </a:cubicBezTo>
                  <a:cubicBezTo>
                    <a:pt x="55527" y="31183"/>
                    <a:pt x="60897" y="32635"/>
                    <a:pt x="66372" y="33538"/>
                  </a:cubicBezTo>
                  <a:cubicBezTo>
                    <a:pt x="66888" y="33617"/>
                    <a:pt x="67388" y="33775"/>
                    <a:pt x="67854" y="34008"/>
                  </a:cubicBezTo>
                  <a:cubicBezTo>
                    <a:pt x="65675" y="34463"/>
                    <a:pt x="63491" y="34891"/>
                    <a:pt x="61320" y="35376"/>
                  </a:cubicBezTo>
                  <a:cubicBezTo>
                    <a:pt x="56918" y="36226"/>
                    <a:pt x="52639" y="37614"/>
                    <a:pt x="48576" y="39509"/>
                  </a:cubicBezTo>
                  <a:cubicBezTo>
                    <a:pt x="44057" y="41776"/>
                    <a:pt x="40537" y="45631"/>
                    <a:pt x="38691" y="50334"/>
                  </a:cubicBezTo>
                  <a:cubicBezTo>
                    <a:pt x="36673" y="55596"/>
                    <a:pt x="35203" y="61052"/>
                    <a:pt x="34306" y="66615"/>
                  </a:cubicBezTo>
                  <a:cubicBezTo>
                    <a:pt x="34241" y="67055"/>
                    <a:pt x="34103" y="67481"/>
                    <a:pt x="33895" y="67875"/>
                  </a:cubicBezTo>
                  <a:cubicBezTo>
                    <a:pt x="33669" y="66728"/>
                    <a:pt x="33449" y="65581"/>
                    <a:pt x="33211" y="64437"/>
                  </a:cubicBezTo>
                  <a:cubicBezTo>
                    <a:pt x="32352" y="59703"/>
                    <a:pt x="31060" y="55057"/>
                    <a:pt x="29350" y="50559"/>
                  </a:cubicBezTo>
                  <a:cubicBezTo>
                    <a:pt x="27216" y="45055"/>
                    <a:pt x="22863" y="40701"/>
                    <a:pt x="17355" y="38563"/>
                  </a:cubicBezTo>
                  <a:cubicBezTo>
                    <a:pt x="12158" y="36621"/>
                    <a:pt x="6785" y="35186"/>
                    <a:pt x="1311" y="34277"/>
                  </a:cubicBezTo>
                  <a:lnTo>
                    <a:pt x="60" y="340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0" name="Google Shape;740;p21"/>
            <p:cNvSpPr/>
            <p:nvPr/>
          </p:nvSpPr>
          <p:spPr>
            <a:xfrm>
              <a:off x="2247120" y="4429233"/>
              <a:ext cx="67794" cy="67809"/>
            </a:xfrm>
            <a:custGeom>
              <a:rect b="b" l="l" r="r" t="t"/>
              <a:pathLst>
                <a:path extrusionOk="0" h="67809" w="67794">
                  <a:moveTo>
                    <a:pt x="71" y="33852"/>
                  </a:moveTo>
                  <a:cubicBezTo>
                    <a:pt x="2060" y="33445"/>
                    <a:pt x="4053" y="33056"/>
                    <a:pt x="6036" y="32623"/>
                  </a:cubicBezTo>
                  <a:cubicBezTo>
                    <a:pt x="10623" y="31764"/>
                    <a:pt x="15085" y="30341"/>
                    <a:pt x="19321" y="28386"/>
                  </a:cubicBezTo>
                  <a:cubicBezTo>
                    <a:pt x="23900" y="26098"/>
                    <a:pt x="27459" y="22185"/>
                    <a:pt x="29300" y="17412"/>
                  </a:cubicBezTo>
                  <a:cubicBezTo>
                    <a:pt x="31251" y="12288"/>
                    <a:pt x="32683" y="6981"/>
                    <a:pt x="33575" y="1572"/>
                  </a:cubicBezTo>
                  <a:cubicBezTo>
                    <a:pt x="33654" y="1047"/>
                    <a:pt x="33817" y="539"/>
                    <a:pt x="34058" y="66"/>
                  </a:cubicBezTo>
                  <a:cubicBezTo>
                    <a:pt x="34387" y="1700"/>
                    <a:pt x="34701" y="3337"/>
                    <a:pt x="35047" y="4967"/>
                  </a:cubicBezTo>
                  <a:cubicBezTo>
                    <a:pt x="35865" y="9244"/>
                    <a:pt x="37076" y="13437"/>
                    <a:pt x="38666" y="17492"/>
                  </a:cubicBezTo>
                  <a:cubicBezTo>
                    <a:pt x="40781" y="22834"/>
                    <a:pt x="45004" y="27071"/>
                    <a:pt x="50343" y="29205"/>
                  </a:cubicBezTo>
                  <a:cubicBezTo>
                    <a:pt x="55526" y="31184"/>
                    <a:pt x="60896" y="32636"/>
                    <a:pt x="66371" y="33540"/>
                  </a:cubicBezTo>
                  <a:cubicBezTo>
                    <a:pt x="66887" y="33618"/>
                    <a:pt x="67388" y="33776"/>
                    <a:pt x="67854" y="34010"/>
                  </a:cubicBezTo>
                  <a:cubicBezTo>
                    <a:pt x="65675" y="34464"/>
                    <a:pt x="63491" y="34891"/>
                    <a:pt x="61318" y="35377"/>
                  </a:cubicBezTo>
                  <a:cubicBezTo>
                    <a:pt x="56917" y="36228"/>
                    <a:pt x="52638" y="37616"/>
                    <a:pt x="48576" y="39510"/>
                  </a:cubicBezTo>
                  <a:cubicBezTo>
                    <a:pt x="44057" y="41777"/>
                    <a:pt x="40536" y="45632"/>
                    <a:pt x="38690" y="50335"/>
                  </a:cubicBezTo>
                  <a:cubicBezTo>
                    <a:pt x="36673" y="55597"/>
                    <a:pt x="35204" y="61053"/>
                    <a:pt x="34307" y="66616"/>
                  </a:cubicBezTo>
                  <a:cubicBezTo>
                    <a:pt x="34241" y="67056"/>
                    <a:pt x="34103" y="67482"/>
                    <a:pt x="33896" y="67876"/>
                  </a:cubicBezTo>
                  <a:cubicBezTo>
                    <a:pt x="33669" y="66730"/>
                    <a:pt x="33449" y="65582"/>
                    <a:pt x="33212" y="64437"/>
                  </a:cubicBezTo>
                  <a:cubicBezTo>
                    <a:pt x="32352" y="59704"/>
                    <a:pt x="31060" y="55059"/>
                    <a:pt x="29350" y="50561"/>
                  </a:cubicBezTo>
                  <a:cubicBezTo>
                    <a:pt x="27216" y="45056"/>
                    <a:pt x="22863" y="40702"/>
                    <a:pt x="17355" y="38563"/>
                  </a:cubicBezTo>
                  <a:cubicBezTo>
                    <a:pt x="12158" y="36622"/>
                    <a:pt x="6785"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1" name="Google Shape;741;p21"/>
            <p:cNvSpPr/>
            <p:nvPr/>
          </p:nvSpPr>
          <p:spPr>
            <a:xfrm>
              <a:off x="7281995" y="5392699"/>
              <a:ext cx="67792" cy="67809"/>
            </a:xfrm>
            <a:custGeom>
              <a:rect b="b" l="l" r="r" t="t"/>
              <a:pathLst>
                <a:path extrusionOk="0" h="67809" w="67792">
                  <a:moveTo>
                    <a:pt x="70" y="33854"/>
                  </a:moveTo>
                  <a:cubicBezTo>
                    <a:pt x="2059" y="33445"/>
                    <a:pt x="4053" y="33058"/>
                    <a:pt x="6036" y="32623"/>
                  </a:cubicBezTo>
                  <a:cubicBezTo>
                    <a:pt x="10623" y="31764"/>
                    <a:pt x="15085" y="30341"/>
                    <a:pt x="19321" y="28386"/>
                  </a:cubicBezTo>
                  <a:cubicBezTo>
                    <a:pt x="23900" y="26098"/>
                    <a:pt x="27459" y="22186"/>
                    <a:pt x="29301" y="17414"/>
                  </a:cubicBezTo>
                  <a:cubicBezTo>
                    <a:pt x="31252" y="12289"/>
                    <a:pt x="32684" y="6983"/>
                    <a:pt x="33575" y="1573"/>
                  </a:cubicBezTo>
                  <a:cubicBezTo>
                    <a:pt x="33654" y="1048"/>
                    <a:pt x="33817" y="539"/>
                    <a:pt x="34059" y="66"/>
                  </a:cubicBezTo>
                  <a:cubicBezTo>
                    <a:pt x="34387" y="1701"/>
                    <a:pt x="34700" y="3338"/>
                    <a:pt x="35047" y="4968"/>
                  </a:cubicBezTo>
                  <a:cubicBezTo>
                    <a:pt x="35865" y="9245"/>
                    <a:pt x="37076" y="13437"/>
                    <a:pt x="38665" y="17492"/>
                  </a:cubicBezTo>
                  <a:cubicBezTo>
                    <a:pt x="40781" y="22834"/>
                    <a:pt x="45004" y="27071"/>
                    <a:pt x="50343" y="29206"/>
                  </a:cubicBezTo>
                  <a:cubicBezTo>
                    <a:pt x="55526" y="31184"/>
                    <a:pt x="60896" y="32636"/>
                    <a:pt x="66371" y="33540"/>
                  </a:cubicBezTo>
                  <a:cubicBezTo>
                    <a:pt x="66886" y="33618"/>
                    <a:pt x="67386" y="33777"/>
                    <a:pt x="67852" y="34010"/>
                  </a:cubicBezTo>
                  <a:cubicBezTo>
                    <a:pt x="65674" y="34464"/>
                    <a:pt x="63490" y="34892"/>
                    <a:pt x="61318" y="35377"/>
                  </a:cubicBezTo>
                  <a:cubicBezTo>
                    <a:pt x="56917" y="36228"/>
                    <a:pt x="52637" y="37616"/>
                    <a:pt x="48576" y="39510"/>
                  </a:cubicBezTo>
                  <a:cubicBezTo>
                    <a:pt x="44057" y="41777"/>
                    <a:pt x="40535" y="45632"/>
                    <a:pt x="38690" y="50335"/>
                  </a:cubicBezTo>
                  <a:cubicBezTo>
                    <a:pt x="36673" y="55597"/>
                    <a:pt x="35204" y="61053"/>
                    <a:pt x="34307" y="66616"/>
                  </a:cubicBezTo>
                  <a:cubicBezTo>
                    <a:pt x="34242" y="67056"/>
                    <a:pt x="34103" y="67482"/>
                    <a:pt x="33896" y="67876"/>
                  </a:cubicBezTo>
                  <a:cubicBezTo>
                    <a:pt x="33669" y="66730"/>
                    <a:pt x="33449" y="65582"/>
                    <a:pt x="33210" y="64439"/>
                  </a:cubicBezTo>
                  <a:cubicBezTo>
                    <a:pt x="32352" y="59704"/>
                    <a:pt x="31059" y="55059"/>
                    <a:pt x="29350" y="50561"/>
                  </a:cubicBezTo>
                  <a:cubicBezTo>
                    <a:pt x="27216" y="45057"/>
                    <a:pt x="22862" y="40703"/>
                    <a:pt x="17355" y="38565"/>
                  </a:cubicBezTo>
                  <a:cubicBezTo>
                    <a:pt x="12157" y="36622"/>
                    <a:pt x="6784"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742" name="Google Shape;742;p21"/>
          <p:cNvGrpSpPr/>
          <p:nvPr/>
        </p:nvGrpSpPr>
        <p:grpSpPr>
          <a:xfrm>
            <a:off x="135137" y="156636"/>
            <a:ext cx="8873725" cy="4830227"/>
            <a:chOff x="153872" y="166907"/>
            <a:chExt cx="8873725" cy="4830227"/>
          </a:xfrm>
        </p:grpSpPr>
        <p:grpSp>
          <p:nvGrpSpPr>
            <p:cNvPr id="743" name="Google Shape;743;p21"/>
            <p:cNvGrpSpPr/>
            <p:nvPr/>
          </p:nvGrpSpPr>
          <p:grpSpPr>
            <a:xfrm>
              <a:off x="6250862" y="166907"/>
              <a:ext cx="2776735" cy="2046310"/>
              <a:chOff x="6250862" y="166907"/>
              <a:chExt cx="2776735" cy="2046310"/>
            </a:xfrm>
          </p:grpSpPr>
          <p:sp>
            <p:nvSpPr>
              <p:cNvPr id="744" name="Google Shape;744;p21"/>
              <p:cNvSpPr/>
              <p:nvPr/>
            </p:nvSpPr>
            <p:spPr>
              <a:xfrm>
                <a:off x="6538521" y="251138"/>
                <a:ext cx="2404041" cy="1674392"/>
              </a:xfrm>
              <a:custGeom>
                <a:rect b="b" l="l" r="r" t="t"/>
                <a:pathLst>
                  <a:path extrusionOk="0" h="60431" w="86765">
                    <a:moveTo>
                      <a:pt x="1" y="0"/>
                    </a:moveTo>
                    <a:lnTo>
                      <a:pt x="1" y="752"/>
                    </a:lnTo>
                    <a:lnTo>
                      <a:pt x="86012" y="752"/>
                    </a:lnTo>
                    <a:lnTo>
                      <a:pt x="86012" y="60430"/>
                    </a:lnTo>
                    <a:lnTo>
                      <a:pt x="86764" y="60430"/>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1"/>
              <p:cNvSpPr/>
              <p:nvPr/>
            </p:nvSpPr>
            <p:spPr>
              <a:xfrm>
                <a:off x="6250862" y="166907"/>
                <a:ext cx="2776735" cy="2046310"/>
              </a:xfrm>
              <a:custGeom>
                <a:rect b="b" l="l" r="r" t="t"/>
                <a:pathLst>
                  <a:path extrusionOk="0" h="73854" w="100216">
                    <a:moveTo>
                      <a:pt x="0" y="0"/>
                    </a:moveTo>
                    <a:lnTo>
                      <a:pt x="0" y="1114"/>
                    </a:lnTo>
                    <a:lnTo>
                      <a:pt x="89171" y="1114"/>
                    </a:lnTo>
                    <a:lnTo>
                      <a:pt x="89171" y="11015"/>
                    </a:lnTo>
                    <a:lnTo>
                      <a:pt x="99072" y="11015"/>
                    </a:lnTo>
                    <a:lnTo>
                      <a:pt x="99072" y="73853"/>
                    </a:lnTo>
                    <a:lnTo>
                      <a:pt x="100216" y="73853"/>
                    </a:lnTo>
                    <a:lnTo>
                      <a:pt x="100216" y="9902"/>
                    </a:lnTo>
                    <a:lnTo>
                      <a:pt x="90285" y="9902"/>
                    </a:lnTo>
                    <a:lnTo>
                      <a:pt x="902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1"/>
              <p:cNvSpPr/>
              <p:nvPr/>
            </p:nvSpPr>
            <p:spPr>
              <a:xfrm>
                <a:off x="8610654" y="441239"/>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1"/>
              <p:cNvSpPr/>
              <p:nvPr/>
            </p:nvSpPr>
            <p:spPr>
              <a:xfrm>
                <a:off x="8796600" y="315336"/>
                <a:ext cx="82568" cy="82568"/>
              </a:xfrm>
              <a:custGeom>
                <a:rect b="b" l="l" r="r" t="t"/>
                <a:pathLst>
                  <a:path extrusionOk="0" h="2980" w="2980">
                    <a:moveTo>
                      <a:pt x="1" y="0"/>
                    </a:moveTo>
                    <a:lnTo>
                      <a:pt x="1" y="2980"/>
                    </a:lnTo>
                    <a:lnTo>
                      <a:pt x="2980" y="2980"/>
                    </a:lnTo>
                    <a:lnTo>
                      <a:pt x="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 name="Google Shape;748;p21"/>
            <p:cNvGrpSpPr/>
            <p:nvPr/>
          </p:nvGrpSpPr>
          <p:grpSpPr>
            <a:xfrm>
              <a:off x="153872" y="187444"/>
              <a:ext cx="2775931" cy="2046310"/>
              <a:chOff x="153872" y="187444"/>
              <a:chExt cx="2775931" cy="2046310"/>
            </a:xfrm>
          </p:grpSpPr>
          <p:sp>
            <p:nvSpPr>
              <p:cNvPr id="749" name="Google Shape;749;p21"/>
              <p:cNvSpPr/>
              <p:nvPr/>
            </p:nvSpPr>
            <p:spPr>
              <a:xfrm>
                <a:off x="238102" y="271675"/>
                <a:ext cx="2404014" cy="1674392"/>
              </a:xfrm>
              <a:custGeom>
                <a:rect b="b" l="l" r="r" t="t"/>
                <a:pathLst>
                  <a:path extrusionOk="0" h="60431" w="86764">
                    <a:moveTo>
                      <a:pt x="0" y="0"/>
                    </a:moveTo>
                    <a:lnTo>
                      <a:pt x="0" y="60430"/>
                    </a:lnTo>
                    <a:lnTo>
                      <a:pt x="753" y="60430"/>
                    </a:lnTo>
                    <a:lnTo>
                      <a:pt x="753" y="752"/>
                    </a:lnTo>
                    <a:lnTo>
                      <a:pt x="86764" y="752"/>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1"/>
              <p:cNvSpPr/>
              <p:nvPr/>
            </p:nvSpPr>
            <p:spPr>
              <a:xfrm>
                <a:off x="153872" y="187444"/>
                <a:ext cx="2775931" cy="2046310"/>
              </a:xfrm>
              <a:custGeom>
                <a:rect b="b" l="l" r="r" t="t"/>
                <a:pathLst>
                  <a:path extrusionOk="0" h="73854" w="100187">
                    <a:moveTo>
                      <a:pt x="9902" y="0"/>
                    </a:moveTo>
                    <a:lnTo>
                      <a:pt x="9902" y="9902"/>
                    </a:lnTo>
                    <a:lnTo>
                      <a:pt x="1" y="9902"/>
                    </a:lnTo>
                    <a:lnTo>
                      <a:pt x="1" y="73853"/>
                    </a:lnTo>
                    <a:lnTo>
                      <a:pt x="1114" y="73853"/>
                    </a:lnTo>
                    <a:lnTo>
                      <a:pt x="1114" y="11015"/>
                    </a:lnTo>
                    <a:lnTo>
                      <a:pt x="11046" y="11015"/>
                    </a:lnTo>
                    <a:lnTo>
                      <a:pt x="11046" y="1114"/>
                    </a:lnTo>
                    <a:lnTo>
                      <a:pt x="100186" y="1114"/>
                    </a:lnTo>
                    <a:lnTo>
                      <a:pt x="1001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1"/>
              <p:cNvSpPr/>
              <p:nvPr/>
            </p:nvSpPr>
            <p:spPr>
              <a:xfrm>
                <a:off x="429063" y="461776"/>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1"/>
              <p:cNvSpPr/>
              <p:nvPr/>
            </p:nvSpPr>
            <p:spPr>
              <a:xfrm>
                <a:off x="301470" y="335042"/>
                <a:ext cx="83427" cy="83400"/>
              </a:xfrm>
              <a:custGeom>
                <a:rect b="b" l="l" r="r" t="t"/>
                <a:pathLst>
                  <a:path extrusionOk="0" h="3010" w="3011">
                    <a:moveTo>
                      <a:pt x="1" y="0"/>
                    </a:moveTo>
                    <a:lnTo>
                      <a:pt x="1" y="3010"/>
                    </a:lnTo>
                    <a:lnTo>
                      <a:pt x="3010" y="3010"/>
                    </a:lnTo>
                    <a:lnTo>
                      <a:pt x="30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21"/>
            <p:cNvGrpSpPr/>
            <p:nvPr/>
          </p:nvGrpSpPr>
          <p:grpSpPr>
            <a:xfrm>
              <a:off x="6250862" y="2930287"/>
              <a:ext cx="2776735" cy="2046310"/>
              <a:chOff x="6250862" y="2930287"/>
              <a:chExt cx="2776735" cy="2046310"/>
            </a:xfrm>
          </p:grpSpPr>
          <p:sp>
            <p:nvSpPr>
              <p:cNvPr id="754" name="Google Shape;754;p21"/>
              <p:cNvSpPr/>
              <p:nvPr/>
            </p:nvSpPr>
            <p:spPr>
              <a:xfrm>
                <a:off x="6538521" y="3217974"/>
                <a:ext cx="2404041" cy="1674392"/>
              </a:xfrm>
              <a:custGeom>
                <a:rect b="b" l="l" r="r" t="t"/>
                <a:pathLst>
                  <a:path extrusionOk="0" h="60431" w="86765">
                    <a:moveTo>
                      <a:pt x="86012" y="0"/>
                    </a:moveTo>
                    <a:lnTo>
                      <a:pt x="86012" y="59678"/>
                    </a:lnTo>
                    <a:lnTo>
                      <a:pt x="1" y="59678"/>
                    </a:lnTo>
                    <a:lnTo>
                      <a:pt x="1" y="60431"/>
                    </a:lnTo>
                    <a:lnTo>
                      <a:pt x="86764" y="60431"/>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1"/>
              <p:cNvSpPr/>
              <p:nvPr/>
            </p:nvSpPr>
            <p:spPr>
              <a:xfrm>
                <a:off x="6250862" y="2930287"/>
                <a:ext cx="2776735" cy="2046310"/>
              </a:xfrm>
              <a:custGeom>
                <a:rect b="b" l="l" r="r" t="t"/>
                <a:pathLst>
                  <a:path extrusionOk="0" h="73854" w="100216">
                    <a:moveTo>
                      <a:pt x="99072" y="1"/>
                    </a:moveTo>
                    <a:lnTo>
                      <a:pt x="99072" y="62808"/>
                    </a:lnTo>
                    <a:lnTo>
                      <a:pt x="89171" y="62808"/>
                    </a:lnTo>
                    <a:lnTo>
                      <a:pt x="89171" y="72740"/>
                    </a:lnTo>
                    <a:lnTo>
                      <a:pt x="0" y="72740"/>
                    </a:lnTo>
                    <a:lnTo>
                      <a:pt x="0" y="73853"/>
                    </a:lnTo>
                    <a:lnTo>
                      <a:pt x="90285" y="73853"/>
                    </a:lnTo>
                    <a:lnTo>
                      <a:pt x="90285" y="63952"/>
                    </a:lnTo>
                    <a:lnTo>
                      <a:pt x="100216" y="63952"/>
                    </a:lnTo>
                    <a:lnTo>
                      <a:pt x="1002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1"/>
              <p:cNvSpPr/>
              <p:nvPr/>
            </p:nvSpPr>
            <p:spPr>
              <a:xfrm>
                <a:off x="8610654" y="4559626"/>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1"/>
              <p:cNvSpPr/>
              <p:nvPr/>
            </p:nvSpPr>
            <p:spPr>
              <a:xfrm>
                <a:off x="8796600" y="4745571"/>
                <a:ext cx="82568" cy="82596"/>
              </a:xfrm>
              <a:custGeom>
                <a:rect b="b" l="l" r="r" t="t"/>
                <a:pathLst>
                  <a:path extrusionOk="0" h="2981" w="2980">
                    <a:moveTo>
                      <a:pt x="1" y="1"/>
                    </a:moveTo>
                    <a:lnTo>
                      <a:pt x="1" y="2980"/>
                    </a:lnTo>
                    <a:lnTo>
                      <a:pt x="2980" y="2980"/>
                    </a:lnTo>
                    <a:lnTo>
                      <a:pt x="29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 name="Google Shape;758;p21"/>
            <p:cNvGrpSpPr/>
            <p:nvPr/>
          </p:nvGrpSpPr>
          <p:grpSpPr>
            <a:xfrm>
              <a:off x="153872" y="2950824"/>
              <a:ext cx="2775931" cy="2046310"/>
              <a:chOff x="153872" y="2950824"/>
              <a:chExt cx="2775931" cy="2046310"/>
            </a:xfrm>
          </p:grpSpPr>
          <p:sp>
            <p:nvSpPr>
              <p:cNvPr id="759" name="Google Shape;759;p21"/>
              <p:cNvSpPr/>
              <p:nvPr/>
            </p:nvSpPr>
            <p:spPr>
              <a:xfrm>
                <a:off x="238102" y="3238511"/>
                <a:ext cx="2404014" cy="1674392"/>
              </a:xfrm>
              <a:custGeom>
                <a:rect b="b" l="l" r="r" t="t"/>
                <a:pathLst>
                  <a:path extrusionOk="0" h="60431" w="86764">
                    <a:moveTo>
                      <a:pt x="0" y="0"/>
                    </a:moveTo>
                    <a:lnTo>
                      <a:pt x="0" y="60431"/>
                    </a:lnTo>
                    <a:lnTo>
                      <a:pt x="86764" y="60431"/>
                    </a:lnTo>
                    <a:lnTo>
                      <a:pt x="86764" y="59678"/>
                    </a:lnTo>
                    <a:lnTo>
                      <a:pt x="753" y="59678"/>
                    </a:lnTo>
                    <a:lnTo>
                      <a:pt x="7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1"/>
              <p:cNvSpPr/>
              <p:nvPr/>
            </p:nvSpPr>
            <p:spPr>
              <a:xfrm>
                <a:off x="153872" y="2950824"/>
                <a:ext cx="2775931" cy="2046310"/>
              </a:xfrm>
              <a:custGeom>
                <a:rect b="b" l="l" r="r" t="t"/>
                <a:pathLst>
                  <a:path extrusionOk="0" h="73854" w="100187">
                    <a:moveTo>
                      <a:pt x="1" y="1"/>
                    </a:moveTo>
                    <a:lnTo>
                      <a:pt x="1" y="63952"/>
                    </a:lnTo>
                    <a:lnTo>
                      <a:pt x="9902" y="63952"/>
                    </a:lnTo>
                    <a:lnTo>
                      <a:pt x="9902" y="73853"/>
                    </a:lnTo>
                    <a:lnTo>
                      <a:pt x="100186" y="73853"/>
                    </a:lnTo>
                    <a:lnTo>
                      <a:pt x="100186" y="72740"/>
                    </a:lnTo>
                    <a:lnTo>
                      <a:pt x="11046" y="72740"/>
                    </a:lnTo>
                    <a:lnTo>
                      <a:pt x="11046" y="62808"/>
                    </a:lnTo>
                    <a:lnTo>
                      <a:pt x="1114" y="62808"/>
                    </a:lnTo>
                    <a:lnTo>
                      <a:pt x="11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1"/>
              <p:cNvSpPr/>
              <p:nvPr/>
            </p:nvSpPr>
            <p:spPr>
              <a:xfrm>
                <a:off x="429063" y="4580164"/>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1"/>
              <p:cNvSpPr/>
              <p:nvPr/>
            </p:nvSpPr>
            <p:spPr>
              <a:xfrm>
                <a:off x="301470" y="4766109"/>
                <a:ext cx="83427" cy="82596"/>
              </a:xfrm>
              <a:custGeom>
                <a:rect b="b" l="l" r="r" t="t"/>
                <a:pathLst>
                  <a:path extrusionOk="0" h="2981" w="3011">
                    <a:moveTo>
                      <a:pt x="1" y="1"/>
                    </a:moveTo>
                    <a:lnTo>
                      <a:pt x="1" y="2980"/>
                    </a:lnTo>
                    <a:lnTo>
                      <a:pt x="3010" y="2980"/>
                    </a:lnTo>
                    <a:lnTo>
                      <a:pt x="30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63" name="Google Shape;763;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764" name="Shape 764"/>
        <p:cNvGrpSpPr/>
        <p:nvPr/>
      </p:nvGrpSpPr>
      <p:grpSpPr>
        <a:xfrm>
          <a:off x="0" y="0"/>
          <a:ext cx="0" cy="0"/>
          <a:chOff x="0" y="0"/>
          <a:chExt cx="0" cy="0"/>
        </a:xfrm>
      </p:grpSpPr>
      <p:pic>
        <p:nvPicPr>
          <p:cNvPr id="765" name="Google Shape;765;p22"/>
          <p:cNvPicPr preferRelativeResize="0"/>
          <p:nvPr/>
        </p:nvPicPr>
        <p:blipFill rotWithShape="1">
          <a:blip r:embed="rId2">
            <a:alphaModFix/>
          </a:blip>
          <a:srcRect b="0" l="0" r="0" t="0"/>
          <a:stretch/>
        </p:blipFill>
        <p:spPr>
          <a:xfrm>
            <a:off x="0" y="672"/>
            <a:ext cx="9143998" cy="5142154"/>
          </a:xfrm>
          <a:prstGeom prst="rect">
            <a:avLst/>
          </a:prstGeom>
          <a:noFill/>
          <a:ln>
            <a:noFill/>
          </a:ln>
        </p:spPr>
      </p:pic>
      <p:grpSp>
        <p:nvGrpSpPr>
          <p:cNvPr id="766" name="Google Shape;766;p22"/>
          <p:cNvGrpSpPr/>
          <p:nvPr/>
        </p:nvGrpSpPr>
        <p:grpSpPr>
          <a:xfrm>
            <a:off x="0" y="0"/>
            <a:ext cx="9144223" cy="5151058"/>
            <a:chOff x="0" y="0"/>
            <a:chExt cx="9144223" cy="5151058"/>
          </a:xfrm>
        </p:grpSpPr>
        <p:grpSp>
          <p:nvGrpSpPr>
            <p:cNvPr id="767" name="Google Shape;767;p22"/>
            <p:cNvGrpSpPr/>
            <p:nvPr/>
          </p:nvGrpSpPr>
          <p:grpSpPr>
            <a:xfrm flipH="1">
              <a:off x="2784" y="2047659"/>
              <a:ext cx="9141439" cy="3103399"/>
              <a:chOff x="381" y="2039234"/>
              <a:chExt cx="9141439" cy="3103399"/>
            </a:xfrm>
          </p:grpSpPr>
          <p:grpSp>
            <p:nvGrpSpPr>
              <p:cNvPr id="768" name="Google Shape;768;p22"/>
              <p:cNvGrpSpPr/>
              <p:nvPr/>
            </p:nvGrpSpPr>
            <p:grpSpPr>
              <a:xfrm>
                <a:off x="2757857" y="2633678"/>
                <a:ext cx="481727" cy="1433430"/>
                <a:chOff x="2440345" y="2221578"/>
                <a:chExt cx="481727" cy="1433430"/>
              </a:xfrm>
            </p:grpSpPr>
            <p:sp>
              <p:nvSpPr>
                <p:cNvPr id="769" name="Google Shape;769;p22"/>
                <p:cNvSpPr/>
                <p:nvPr/>
              </p:nvSpPr>
              <p:spPr>
                <a:xfrm>
                  <a:off x="2440345" y="2221578"/>
                  <a:ext cx="270419" cy="1433430"/>
                </a:xfrm>
                <a:custGeom>
                  <a:rect b="b" l="l" r="r" t="t"/>
                  <a:pathLst>
                    <a:path extrusionOk="0" h="1433430" w="270419">
                      <a:moveTo>
                        <a:pt x="60" y="378519"/>
                      </a:moveTo>
                      <a:lnTo>
                        <a:pt x="60" y="553790"/>
                      </a:lnTo>
                      <a:lnTo>
                        <a:pt x="16822" y="560116"/>
                      </a:lnTo>
                      <a:lnTo>
                        <a:pt x="16822" y="1433497"/>
                      </a:lnTo>
                      <a:lnTo>
                        <a:pt x="253718" y="1433497"/>
                      </a:lnTo>
                      <a:lnTo>
                        <a:pt x="253718" y="560116"/>
                      </a:lnTo>
                      <a:lnTo>
                        <a:pt x="270479" y="553790"/>
                      </a:lnTo>
                      <a:lnTo>
                        <a:pt x="270479" y="378519"/>
                      </a:lnTo>
                      <a:lnTo>
                        <a:pt x="258932" y="366983"/>
                      </a:lnTo>
                      <a:cubicBezTo>
                        <a:pt x="258932" y="249391"/>
                        <a:pt x="174008" y="220923"/>
                        <a:pt x="174008" y="220923"/>
                      </a:cubicBezTo>
                      <a:lnTo>
                        <a:pt x="174008" y="207713"/>
                      </a:lnTo>
                      <a:lnTo>
                        <a:pt x="159853" y="207713"/>
                      </a:lnTo>
                      <a:lnTo>
                        <a:pt x="159853" y="195804"/>
                      </a:lnTo>
                      <a:lnTo>
                        <a:pt x="148679" y="195804"/>
                      </a:lnTo>
                      <a:lnTo>
                        <a:pt x="135270" y="66"/>
                      </a:lnTo>
                      <a:lnTo>
                        <a:pt x="121860" y="195804"/>
                      </a:lnTo>
                      <a:lnTo>
                        <a:pt x="110686" y="195804"/>
                      </a:lnTo>
                      <a:lnTo>
                        <a:pt x="110686" y="207713"/>
                      </a:lnTo>
                      <a:lnTo>
                        <a:pt x="96532" y="207713"/>
                      </a:lnTo>
                      <a:lnTo>
                        <a:pt x="96532" y="220923"/>
                      </a:lnTo>
                      <a:cubicBezTo>
                        <a:pt x="96532" y="220923"/>
                        <a:pt x="11607" y="249391"/>
                        <a:pt x="11607" y="366983"/>
                      </a:cubicBezTo>
                      <a:close/>
                      <a:moveTo>
                        <a:pt x="97197" y="715794"/>
                      </a:moveTo>
                      <a:cubicBezTo>
                        <a:pt x="64566" y="669522"/>
                        <a:pt x="135270" y="609051"/>
                        <a:pt x="135270" y="609051"/>
                      </a:cubicBezTo>
                      <a:cubicBezTo>
                        <a:pt x="135270" y="609051"/>
                        <a:pt x="205973" y="669522"/>
                        <a:pt x="173341" y="715794"/>
                      </a:cubicBezTo>
                      <a:lnTo>
                        <a:pt x="181944" y="715794"/>
                      </a:lnTo>
                      <a:lnTo>
                        <a:pt x="181944" y="790462"/>
                      </a:lnTo>
                      <a:lnTo>
                        <a:pt x="88594" y="790462"/>
                      </a:lnTo>
                      <a:lnTo>
                        <a:pt x="88594" y="71579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0" name="Google Shape;770;p22"/>
                <p:cNvSpPr/>
                <p:nvPr/>
              </p:nvSpPr>
              <p:spPr>
                <a:xfrm>
                  <a:off x="2755763" y="2752524"/>
                  <a:ext cx="166309" cy="881573"/>
                </a:xfrm>
                <a:custGeom>
                  <a:rect b="b" l="l" r="r" t="t"/>
                  <a:pathLst>
                    <a:path extrusionOk="0" h="881573" w="166309">
                      <a:moveTo>
                        <a:pt x="60" y="232818"/>
                      </a:moveTo>
                      <a:lnTo>
                        <a:pt x="60" y="340611"/>
                      </a:lnTo>
                      <a:lnTo>
                        <a:pt x="10368" y="344501"/>
                      </a:lnTo>
                      <a:lnTo>
                        <a:pt x="10368" y="881639"/>
                      </a:lnTo>
                      <a:lnTo>
                        <a:pt x="156062" y="881639"/>
                      </a:lnTo>
                      <a:lnTo>
                        <a:pt x="156062" y="344501"/>
                      </a:lnTo>
                      <a:lnTo>
                        <a:pt x="166370" y="340611"/>
                      </a:lnTo>
                      <a:lnTo>
                        <a:pt x="166370" y="232818"/>
                      </a:lnTo>
                      <a:lnTo>
                        <a:pt x="159269" y="225723"/>
                      </a:lnTo>
                      <a:cubicBezTo>
                        <a:pt x="159269" y="153402"/>
                        <a:pt x="107040" y="135895"/>
                        <a:pt x="107040" y="135895"/>
                      </a:cubicBezTo>
                      <a:lnTo>
                        <a:pt x="107040" y="127770"/>
                      </a:lnTo>
                      <a:lnTo>
                        <a:pt x="98335" y="127770"/>
                      </a:lnTo>
                      <a:lnTo>
                        <a:pt x="98335" y="120447"/>
                      </a:lnTo>
                      <a:lnTo>
                        <a:pt x="91462" y="120447"/>
                      </a:lnTo>
                      <a:lnTo>
                        <a:pt x="83215" y="66"/>
                      </a:lnTo>
                      <a:lnTo>
                        <a:pt x="74968" y="120447"/>
                      </a:lnTo>
                      <a:lnTo>
                        <a:pt x="68096" y="120447"/>
                      </a:lnTo>
                      <a:lnTo>
                        <a:pt x="68096" y="127770"/>
                      </a:lnTo>
                      <a:lnTo>
                        <a:pt x="59391" y="127770"/>
                      </a:lnTo>
                      <a:lnTo>
                        <a:pt x="59391" y="135895"/>
                      </a:lnTo>
                      <a:cubicBezTo>
                        <a:pt x="59391" y="135895"/>
                        <a:pt x="7162" y="153402"/>
                        <a:pt x="7162" y="225723"/>
                      </a:cubicBezTo>
                      <a:close/>
                      <a:moveTo>
                        <a:pt x="59801" y="440246"/>
                      </a:moveTo>
                      <a:cubicBezTo>
                        <a:pt x="39732" y="411787"/>
                        <a:pt x="83215" y="374597"/>
                        <a:pt x="83215" y="374597"/>
                      </a:cubicBezTo>
                      <a:cubicBezTo>
                        <a:pt x="83215" y="374597"/>
                        <a:pt x="126698" y="411787"/>
                        <a:pt x="106629" y="440246"/>
                      </a:cubicBezTo>
                      <a:lnTo>
                        <a:pt x="111920" y="440246"/>
                      </a:lnTo>
                      <a:lnTo>
                        <a:pt x="111920" y="486167"/>
                      </a:lnTo>
                      <a:lnTo>
                        <a:pt x="54509" y="486167"/>
                      </a:lnTo>
                      <a:lnTo>
                        <a:pt x="54509" y="44024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71" name="Google Shape;771;p22"/>
              <p:cNvSpPr/>
              <p:nvPr/>
            </p:nvSpPr>
            <p:spPr>
              <a:xfrm>
                <a:off x="381" y="2039234"/>
                <a:ext cx="9141439" cy="3103399"/>
              </a:xfrm>
              <a:custGeom>
                <a:rect b="b" l="l" r="r" t="t"/>
                <a:pathLst>
                  <a:path extrusionOk="0" h="3111177" w="9164350">
                    <a:moveTo>
                      <a:pt x="8143951" y="1197208"/>
                    </a:moveTo>
                    <a:cubicBezTo>
                      <a:pt x="7704656" y="1043853"/>
                      <a:pt x="7220205" y="1245138"/>
                      <a:pt x="7019312" y="1664487"/>
                    </a:cubicBezTo>
                    <a:cubicBezTo>
                      <a:pt x="6511075" y="1198836"/>
                      <a:pt x="5721226" y="1232970"/>
                      <a:pt x="5255135" y="1740727"/>
                    </a:cubicBezTo>
                    <a:cubicBezTo>
                      <a:pt x="5128768" y="1878391"/>
                      <a:pt x="5034959" y="2042649"/>
                      <a:pt x="4980630" y="2221377"/>
                    </a:cubicBezTo>
                    <a:cubicBezTo>
                      <a:pt x="4935186" y="2216986"/>
                      <a:pt x="4889154" y="2214750"/>
                      <a:pt x="4842535" y="2214671"/>
                    </a:cubicBezTo>
                    <a:cubicBezTo>
                      <a:pt x="4698933" y="2214542"/>
                      <a:pt x="4556145" y="2236225"/>
                      <a:pt x="4419067" y="2278977"/>
                    </a:cubicBezTo>
                    <a:cubicBezTo>
                      <a:pt x="4147383" y="1862337"/>
                      <a:pt x="3611273" y="1707293"/>
                      <a:pt x="3158827" y="1914513"/>
                    </a:cubicBezTo>
                    <a:cubicBezTo>
                      <a:pt x="2847936" y="1794189"/>
                      <a:pt x="2502783" y="1797044"/>
                      <a:pt x="2193929" y="1922493"/>
                    </a:cubicBezTo>
                    <a:cubicBezTo>
                      <a:pt x="2026648" y="1768744"/>
                      <a:pt x="1790647" y="1714445"/>
                      <a:pt x="1572904" y="1779608"/>
                    </a:cubicBezTo>
                    <a:cubicBezTo>
                      <a:pt x="1401718" y="1469926"/>
                      <a:pt x="1107152" y="1247261"/>
                      <a:pt x="762311" y="1166876"/>
                    </a:cubicBezTo>
                    <a:cubicBezTo>
                      <a:pt x="762392" y="1161024"/>
                      <a:pt x="762534" y="1155189"/>
                      <a:pt x="762534" y="1149318"/>
                    </a:cubicBezTo>
                    <a:cubicBezTo>
                      <a:pt x="762581" y="647980"/>
                      <a:pt x="462255" y="195308"/>
                      <a:pt x="60" y="66"/>
                    </a:cubicBezTo>
                    <a:lnTo>
                      <a:pt x="60" y="3109426"/>
                    </a:lnTo>
                    <a:lnTo>
                      <a:pt x="9164411" y="3111244"/>
                    </a:lnTo>
                    <a:lnTo>
                      <a:pt x="9164411" y="563170"/>
                    </a:lnTo>
                    <a:cubicBezTo>
                      <a:pt x="8749303" y="619416"/>
                      <a:pt x="8378006" y="850113"/>
                      <a:pt x="8143951" y="119720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72" name="Google Shape;772;p22"/>
              <p:cNvGrpSpPr/>
              <p:nvPr/>
            </p:nvGrpSpPr>
            <p:grpSpPr>
              <a:xfrm>
                <a:off x="6046677" y="2316059"/>
                <a:ext cx="481728" cy="1433429"/>
                <a:chOff x="6375677" y="1873310"/>
                <a:chExt cx="481728" cy="1433429"/>
              </a:xfrm>
            </p:grpSpPr>
            <p:sp>
              <p:nvSpPr>
                <p:cNvPr id="773" name="Google Shape;773;p22"/>
                <p:cNvSpPr/>
                <p:nvPr/>
              </p:nvSpPr>
              <p:spPr>
                <a:xfrm>
                  <a:off x="6586986" y="1873310"/>
                  <a:ext cx="270419" cy="1433429"/>
                </a:xfrm>
                <a:custGeom>
                  <a:rect b="b" l="l" r="r" t="t"/>
                  <a:pathLst>
                    <a:path extrusionOk="0" h="1433429" w="270419">
                      <a:moveTo>
                        <a:pt x="258932" y="366983"/>
                      </a:moveTo>
                      <a:cubicBezTo>
                        <a:pt x="258932" y="249390"/>
                        <a:pt x="174007" y="220924"/>
                        <a:pt x="174007" y="220924"/>
                      </a:cubicBezTo>
                      <a:lnTo>
                        <a:pt x="174007" y="207713"/>
                      </a:lnTo>
                      <a:lnTo>
                        <a:pt x="159853" y="207713"/>
                      </a:lnTo>
                      <a:lnTo>
                        <a:pt x="159853" y="195805"/>
                      </a:lnTo>
                      <a:lnTo>
                        <a:pt x="148679" y="195805"/>
                      </a:lnTo>
                      <a:lnTo>
                        <a:pt x="135269" y="66"/>
                      </a:lnTo>
                      <a:lnTo>
                        <a:pt x="121860" y="195805"/>
                      </a:lnTo>
                      <a:lnTo>
                        <a:pt x="110685" y="195805"/>
                      </a:lnTo>
                      <a:lnTo>
                        <a:pt x="110685" y="207713"/>
                      </a:lnTo>
                      <a:lnTo>
                        <a:pt x="96531" y="207713"/>
                      </a:lnTo>
                      <a:lnTo>
                        <a:pt x="96531" y="220924"/>
                      </a:lnTo>
                      <a:cubicBezTo>
                        <a:pt x="96531" y="220924"/>
                        <a:pt x="11607" y="249390"/>
                        <a:pt x="11607" y="366983"/>
                      </a:cubicBezTo>
                      <a:lnTo>
                        <a:pt x="60" y="378519"/>
                      </a:lnTo>
                      <a:lnTo>
                        <a:pt x="60" y="553790"/>
                      </a:lnTo>
                      <a:lnTo>
                        <a:pt x="16821" y="560115"/>
                      </a:lnTo>
                      <a:lnTo>
                        <a:pt x="16821" y="1433496"/>
                      </a:lnTo>
                      <a:lnTo>
                        <a:pt x="253717" y="1433496"/>
                      </a:lnTo>
                      <a:lnTo>
                        <a:pt x="253717" y="560115"/>
                      </a:lnTo>
                      <a:lnTo>
                        <a:pt x="270479" y="553790"/>
                      </a:lnTo>
                      <a:lnTo>
                        <a:pt x="270479" y="378519"/>
                      </a:lnTo>
                      <a:close/>
                      <a:moveTo>
                        <a:pt x="181946" y="715794"/>
                      </a:moveTo>
                      <a:lnTo>
                        <a:pt x="181946" y="790462"/>
                      </a:lnTo>
                      <a:lnTo>
                        <a:pt x="88595" y="790462"/>
                      </a:lnTo>
                      <a:lnTo>
                        <a:pt x="88595" y="715794"/>
                      </a:lnTo>
                      <a:lnTo>
                        <a:pt x="97198" y="715794"/>
                      </a:lnTo>
                      <a:cubicBezTo>
                        <a:pt x="64566" y="669521"/>
                        <a:pt x="135269" y="609051"/>
                        <a:pt x="135269" y="609051"/>
                      </a:cubicBezTo>
                      <a:cubicBezTo>
                        <a:pt x="135269" y="609051"/>
                        <a:pt x="205973" y="669521"/>
                        <a:pt x="173342" y="71579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4" name="Google Shape;774;p22"/>
                <p:cNvSpPr/>
                <p:nvPr/>
              </p:nvSpPr>
              <p:spPr>
                <a:xfrm>
                  <a:off x="6375677" y="2404257"/>
                  <a:ext cx="166309" cy="881573"/>
                </a:xfrm>
                <a:custGeom>
                  <a:rect b="b" l="l" r="r" t="t"/>
                  <a:pathLst>
                    <a:path extrusionOk="0" h="881573" w="166309">
                      <a:moveTo>
                        <a:pt x="159268" y="225724"/>
                      </a:moveTo>
                      <a:cubicBezTo>
                        <a:pt x="159268" y="153404"/>
                        <a:pt x="107039" y="135896"/>
                        <a:pt x="107039" y="135896"/>
                      </a:cubicBezTo>
                      <a:lnTo>
                        <a:pt x="107039" y="127772"/>
                      </a:lnTo>
                      <a:lnTo>
                        <a:pt x="98334" y="127772"/>
                      </a:lnTo>
                      <a:lnTo>
                        <a:pt x="98334" y="120447"/>
                      </a:lnTo>
                      <a:lnTo>
                        <a:pt x="91462" y="120447"/>
                      </a:lnTo>
                      <a:lnTo>
                        <a:pt x="83215" y="66"/>
                      </a:lnTo>
                      <a:lnTo>
                        <a:pt x="74969" y="120447"/>
                      </a:lnTo>
                      <a:lnTo>
                        <a:pt x="68095" y="120447"/>
                      </a:lnTo>
                      <a:lnTo>
                        <a:pt x="68095" y="127772"/>
                      </a:lnTo>
                      <a:lnTo>
                        <a:pt x="59390" y="127772"/>
                      </a:lnTo>
                      <a:lnTo>
                        <a:pt x="59390" y="135896"/>
                      </a:lnTo>
                      <a:cubicBezTo>
                        <a:pt x="59390" y="135896"/>
                        <a:pt x="7161" y="153404"/>
                        <a:pt x="7161" y="225724"/>
                      </a:cubicBezTo>
                      <a:lnTo>
                        <a:pt x="60" y="232818"/>
                      </a:lnTo>
                      <a:lnTo>
                        <a:pt x="60" y="340612"/>
                      </a:lnTo>
                      <a:lnTo>
                        <a:pt x="10368" y="344503"/>
                      </a:lnTo>
                      <a:lnTo>
                        <a:pt x="10368" y="881640"/>
                      </a:lnTo>
                      <a:lnTo>
                        <a:pt x="156062" y="881640"/>
                      </a:lnTo>
                      <a:lnTo>
                        <a:pt x="156062" y="344503"/>
                      </a:lnTo>
                      <a:lnTo>
                        <a:pt x="166370" y="340612"/>
                      </a:lnTo>
                      <a:lnTo>
                        <a:pt x="166370" y="232818"/>
                      </a:lnTo>
                      <a:close/>
                      <a:moveTo>
                        <a:pt x="111921" y="440246"/>
                      </a:moveTo>
                      <a:lnTo>
                        <a:pt x="111921" y="486167"/>
                      </a:lnTo>
                      <a:lnTo>
                        <a:pt x="54510" y="486167"/>
                      </a:lnTo>
                      <a:lnTo>
                        <a:pt x="54510" y="440246"/>
                      </a:lnTo>
                      <a:lnTo>
                        <a:pt x="59800" y="440246"/>
                      </a:lnTo>
                      <a:cubicBezTo>
                        <a:pt x="39732" y="411788"/>
                        <a:pt x="83215" y="374597"/>
                        <a:pt x="83215" y="374597"/>
                      </a:cubicBezTo>
                      <a:cubicBezTo>
                        <a:pt x="83215" y="374597"/>
                        <a:pt x="126698" y="411788"/>
                        <a:pt x="106630" y="44024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775" name="Google Shape;775;p22"/>
            <p:cNvGrpSpPr/>
            <p:nvPr/>
          </p:nvGrpSpPr>
          <p:grpSpPr>
            <a:xfrm>
              <a:off x="0" y="0"/>
              <a:ext cx="9144007" cy="2294186"/>
              <a:chOff x="0" y="0"/>
              <a:chExt cx="9144007" cy="2294186"/>
            </a:xfrm>
          </p:grpSpPr>
          <p:sp>
            <p:nvSpPr>
              <p:cNvPr id="776" name="Google Shape;776;p22"/>
              <p:cNvSpPr/>
              <p:nvPr/>
            </p:nvSpPr>
            <p:spPr>
              <a:xfrm flipH="1">
                <a:off x="6533698" y="0"/>
                <a:ext cx="2610309" cy="2040805"/>
              </a:xfrm>
              <a:custGeom>
                <a:rect b="b" l="l" r="r" t="t"/>
                <a:pathLst>
                  <a:path extrusionOk="0" h="2624829" w="3357311">
                    <a:moveTo>
                      <a:pt x="612829" y="2421342"/>
                    </a:moveTo>
                    <a:cubicBezTo>
                      <a:pt x="920475" y="2543940"/>
                      <a:pt x="1269352" y="2394164"/>
                      <a:pt x="1392066" y="2086808"/>
                    </a:cubicBezTo>
                    <a:cubicBezTo>
                      <a:pt x="1437015" y="1974227"/>
                      <a:pt x="1446730" y="1850674"/>
                      <a:pt x="1419928" y="1732462"/>
                    </a:cubicBezTo>
                    <a:cubicBezTo>
                      <a:pt x="1771753" y="1634503"/>
                      <a:pt x="2026545" y="1329754"/>
                      <a:pt x="2060381" y="966436"/>
                    </a:cubicBezTo>
                    <a:cubicBezTo>
                      <a:pt x="2223877" y="904671"/>
                      <a:pt x="2351993" y="774317"/>
                      <a:pt x="2410821" y="609875"/>
                    </a:cubicBezTo>
                    <a:cubicBezTo>
                      <a:pt x="2446190" y="614227"/>
                      <a:pt x="2481790" y="616447"/>
                      <a:pt x="2517426" y="616523"/>
                    </a:cubicBezTo>
                    <a:cubicBezTo>
                      <a:pt x="2902154" y="616462"/>
                      <a:pt x="3242286" y="366831"/>
                      <a:pt x="3357372" y="66"/>
                    </a:cubicBezTo>
                    <a:lnTo>
                      <a:pt x="60" y="66"/>
                    </a:lnTo>
                    <a:lnTo>
                      <a:pt x="60" y="2623419"/>
                    </a:lnTo>
                    <a:cubicBezTo>
                      <a:pt x="16512" y="2624333"/>
                      <a:pt x="33056" y="2624895"/>
                      <a:pt x="49738" y="2624895"/>
                    </a:cubicBezTo>
                    <a:cubicBezTo>
                      <a:pt x="255532" y="2625182"/>
                      <a:pt x="454867" y="2553124"/>
                      <a:pt x="612829" y="242134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7" name="Google Shape;777;p22"/>
              <p:cNvSpPr/>
              <p:nvPr/>
            </p:nvSpPr>
            <p:spPr>
              <a:xfrm flipH="1">
                <a:off x="0" y="1"/>
                <a:ext cx="2687953" cy="2294185"/>
              </a:xfrm>
              <a:custGeom>
                <a:rect b="b" l="l" r="r" t="t"/>
                <a:pathLst>
                  <a:path extrusionOk="0" h="2950720" w="3457174">
                    <a:moveTo>
                      <a:pt x="60" y="66"/>
                    </a:moveTo>
                    <a:cubicBezTo>
                      <a:pt x="145953" y="260824"/>
                      <a:pt x="421611" y="422348"/>
                      <a:pt x="720622" y="422287"/>
                    </a:cubicBezTo>
                    <a:cubicBezTo>
                      <a:pt x="796647" y="422274"/>
                      <a:pt x="872305" y="411774"/>
                      <a:pt x="945455" y="391087"/>
                    </a:cubicBezTo>
                    <a:cubicBezTo>
                      <a:pt x="1014024" y="608067"/>
                      <a:pt x="1215478" y="755594"/>
                      <a:pt x="1443231" y="755613"/>
                    </a:cubicBezTo>
                    <a:cubicBezTo>
                      <a:pt x="1531409" y="755727"/>
                      <a:pt x="1618163" y="733410"/>
                      <a:pt x="1695321" y="690765"/>
                    </a:cubicBezTo>
                    <a:cubicBezTo>
                      <a:pt x="1767676" y="771818"/>
                      <a:pt x="1855286" y="837856"/>
                      <a:pt x="1953161" y="885115"/>
                    </a:cubicBezTo>
                    <a:cubicBezTo>
                      <a:pt x="1718725" y="1276128"/>
                      <a:pt x="1845956" y="1782974"/>
                      <a:pt x="2237337" y="2017189"/>
                    </a:cubicBezTo>
                    <a:cubicBezTo>
                      <a:pt x="2365585" y="2093936"/>
                      <a:pt x="2512275" y="2134475"/>
                      <a:pt x="2661770" y="2134484"/>
                    </a:cubicBezTo>
                    <a:cubicBezTo>
                      <a:pt x="2675886" y="2134484"/>
                      <a:pt x="2689915" y="2134129"/>
                      <a:pt x="2703858" y="2133421"/>
                    </a:cubicBezTo>
                    <a:cubicBezTo>
                      <a:pt x="2792982" y="2370076"/>
                      <a:pt x="2995101" y="2546203"/>
                      <a:pt x="3241892" y="2602266"/>
                    </a:cubicBezTo>
                    <a:cubicBezTo>
                      <a:pt x="3279998" y="2736114"/>
                      <a:pt x="3354546" y="2856767"/>
                      <a:pt x="3457234" y="2950787"/>
                    </a:cubicBezTo>
                    <a:lnTo>
                      <a:pt x="3457233" y="6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778" name="Google Shape;778;p22"/>
          <p:cNvSpPr txBox="1"/>
          <p:nvPr>
            <p:ph idx="1" type="subTitle"/>
          </p:nvPr>
        </p:nvSpPr>
        <p:spPr>
          <a:xfrm>
            <a:off x="2347900" y="1651550"/>
            <a:ext cx="4448100" cy="117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79" name="Google Shape;779;p22"/>
          <p:cNvSpPr txBox="1"/>
          <p:nvPr/>
        </p:nvSpPr>
        <p:spPr>
          <a:xfrm>
            <a:off x="2698800" y="3497725"/>
            <a:ext cx="3746400" cy="71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100"/>
              <a:buFont typeface="Arial"/>
              <a:buNone/>
            </a:pPr>
            <a:r>
              <a:rPr b="1" i="0" lang="en" sz="1100" u="none" cap="none" strike="noStrike">
                <a:solidFill>
                  <a:schemeClr val="dk1"/>
                </a:solidFill>
                <a:latin typeface="Albert Sans"/>
                <a:ea typeface="Albert Sans"/>
                <a:cs typeface="Albert Sans"/>
                <a:sym typeface="Albert Sans"/>
              </a:rPr>
              <a:t>CREDITS:</a:t>
            </a:r>
            <a:r>
              <a:rPr b="0" i="0" lang="en" sz="1100" u="none" cap="none" strike="noStrike">
                <a:solidFill>
                  <a:schemeClr val="dk1"/>
                </a:solidFill>
                <a:latin typeface="Albert Sans"/>
                <a:ea typeface="Albert Sans"/>
                <a:cs typeface="Albert Sans"/>
                <a:sym typeface="Albert Sans"/>
              </a:rPr>
              <a:t> This presentation template was created by </a:t>
            </a:r>
            <a:r>
              <a:rPr b="1" i="0" lang="en" sz="1100" u="sng" cap="none" strike="noStrike">
                <a:solidFill>
                  <a:schemeClr val="hlink"/>
                </a:solidFill>
                <a:latin typeface="Albert Sans"/>
                <a:ea typeface="Albert Sans"/>
                <a:cs typeface="Albert Sans"/>
                <a:sym typeface="Albert Sans"/>
                <a:hlinkClick r:id="rId3"/>
              </a:rPr>
              <a:t>Slidesgo</a:t>
            </a:r>
            <a:r>
              <a:rPr b="0" i="0" lang="en" sz="1100" u="none" cap="none" strike="noStrike">
                <a:solidFill>
                  <a:schemeClr val="dk1"/>
                </a:solidFill>
                <a:latin typeface="Albert Sans"/>
                <a:ea typeface="Albert Sans"/>
                <a:cs typeface="Albert Sans"/>
                <a:sym typeface="Albert Sans"/>
              </a:rPr>
              <a:t>, and includes icons by </a:t>
            </a:r>
            <a:r>
              <a:rPr b="1" i="0" lang="en" sz="1100" u="sng" cap="none" strike="noStrike">
                <a:solidFill>
                  <a:schemeClr val="hlink"/>
                </a:solidFill>
                <a:latin typeface="Albert Sans"/>
                <a:ea typeface="Albert Sans"/>
                <a:cs typeface="Albert Sans"/>
                <a:sym typeface="Albert Sans"/>
                <a:hlinkClick r:id="rId4"/>
              </a:rPr>
              <a:t>Flaticon</a:t>
            </a:r>
            <a:r>
              <a:rPr b="0" i="0" lang="en" sz="1100" u="none" cap="none" strike="noStrike">
                <a:solidFill>
                  <a:schemeClr val="dk1"/>
                </a:solidFill>
                <a:latin typeface="Albert Sans"/>
                <a:ea typeface="Albert Sans"/>
                <a:cs typeface="Albert Sans"/>
                <a:sym typeface="Albert Sans"/>
              </a:rPr>
              <a:t>, and infographics &amp; images by </a:t>
            </a:r>
            <a:r>
              <a:rPr b="1" i="0" lang="en" sz="1100" u="sng" cap="none" strike="noStrike">
                <a:solidFill>
                  <a:schemeClr val="hlink"/>
                </a:solidFill>
                <a:latin typeface="Albert Sans"/>
                <a:ea typeface="Albert Sans"/>
                <a:cs typeface="Albert Sans"/>
                <a:sym typeface="Albert Sans"/>
                <a:hlinkClick r:id="rId5"/>
              </a:rPr>
              <a:t>Freepik</a:t>
            </a:r>
            <a:r>
              <a:rPr b="0" i="0" lang="en" sz="1100" u="none" cap="none" strike="noStrike">
                <a:solidFill>
                  <a:schemeClr val="dk1"/>
                </a:solidFill>
                <a:latin typeface="Albert Sans"/>
                <a:ea typeface="Albert Sans"/>
                <a:cs typeface="Albert Sans"/>
                <a:sym typeface="Albert Sans"/>
              </a:rPr>
              <a:t> </a:t>
            </a:r>
            <a:endParaRPr b="0" i="0" sz="1100" u="none" cap="none" strike="noStrike">
              <a:solidFill>
                <a:schemeClr val="dk1"/>
              </a:solidFill>
              <a:latin typeface="Albert Sans"/>
              <a:ea typeface="Albert Sans"/>
              <a:cs typeface="Albert Sans"/>
              <a:sym typeface="Albert Sans"/>
            </a:endParaRPr>
          </a:p>
        </p:txBody>
      </p:sp>
      <p:sp>
        <p:nvSpPr>
          <p:cNvPr id="780" name="Google Shape;780;p22"/>
          <p:cNvSpPr txBox="1"/>
          <p:nvPr>
            <p:ph type="title"/>
          </p:nvPr>
        </p:nvSpPr>
        <p:spPr>
          <a:xfrm>
            <a:off x="2347950" y="616200"/>
            <a:ext cx="4448100" cy="9762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3800"/>
              <a:buNone/>
              <a:defRPr sz="6700"/>
            </a:lvl1pPr>
            <a:lvl2pPr lvl="1" algn="l">
              <a:lnSpc>
                <a:spcPct val="100000"/>
              </a:lnSpc>
              <a:spcBef>
                <a:spcPts val="0"/>
              </a:spcBef>
              <a:spcAft>
                <a:spcPts val="0"/>
              </a:spcAft>
              <a:buSzPts val="3800"/>
              <a:buNone/>
              <a:defRPr/>
            </a:lvl2pPr>
            <a:lvl3pPr lvl="2" algn="l">
              <a:lnSpc>
                <a:spcPct val="100000"/>
              </a:lnSpc>
              <a:spcBef>
                <a:spcPts val="0"/>
              </a:spcBef>
              <a:spcAft>
                <a:spcPts val="0"/>
              </a:spcAft>
              <a:buSzPts val="3800"/>
              <a:buNone/>
              <a:defRPr/>
            </a:lvl3pPr>
            <a:lvl4pPr lvl="3" algn="l">
              <a:lnSpc>
                <a:spcPct val="100000"/>
              </a:lnSpc>
              <a:spcBef>
                <a:spcPts val="0"/>
              </a:spcBef>
              <a:spcAft>
                <a:spcPts val="0"/>
              </a:spcAft>
              <a:buSzPts val="3800"/>
              <a:buNone/>
              <a:defRPr/>
            </a:lvl4pPr>
            <a:lvl5pPr lvl="4" algn="l">
              <a:lnSpc>
                <a:spcPct val="100000"/>
              </a:lnSpc>
              <a:spcBef>
                <a:spcPts val="0"/>
              </a:spcBef>
              <a:spcAft>
                <a:spcPts val="0"/>
              </a:spcAft>
              <a:buSzPts val="3800"/>
              <a:buNone/>
              <a:defRPr/>
            </a:lvl5pPr>
            <a:lvl6pPr lvl="5" algn="l">
              <a:lnSpc>
                <a:spcPct val="100000"/>
              </a:lnSpc>
              <a:spcBef>
                <a:spcPts val="0"/>
              </a:spcBef>
              <a:spcAft>
                <a:spcPts val="0"/>
              </a:spcAft>
              <a:buSzPts val="3800"/>
              <a:buNone/>
              <a:defRPr/>
            </a:lvl6pPr>
            <a:lvl7pPr lvl="6" algn="l">
              <a:lnSpc>
                <a:spcPct val="100000"/>
              </a:lnSpc>
              <a:spcBef>
                <a:spcPts val="0"/>
              </a:spcBef>
              <a:spcAft>
                <a:spcPts val="0"/>
              </a:spcAft>
              <a:buSzPts val="3800"/>
              <a:buNone/>
              <a:defRPr/>
            </a:lvl7pPr>
            <a:lvl8pPr lvl="7" algn="l">
              <a:lnSpc>
                <a:spcPct val="100000"/>
              </a:lnSpc>
              <a:spcBef>
                <a:spcPts val="0"/>
              </a:spcBef>
              <a:spcAft>
                <a:spcPts val="0"/>
              </a:spcAft>
              <a:buSzPts val="3800"/>
              <a:buNone/>
              <a:defRPr/>
            </a:lvl8pPr>
            <a:lvl9pPr lvl="8" algn="l">
              <a:lnSpc>
                <a:spcPct val="100000"/>
              </a:lnSpc>
              <a:spcBef>
                <a:spcPts val="0"/>
              </a:spcBef>
              <a:spcAft>
                <a:spcPts val="0"/>
              </a:spcAft>
              <a:buSzPts val="3800"/>
              <a:buNone/>
              <a:defRPr/>
            </a:lvl9pPr>
          </a:lstStyle>
          <a:p/>
        </p:txBody>
      </p:sp>
      <p:grpSp>
        <p:nvGrpSpPr>
          <p:cNvPr id="781" name="Google Shape;781;p22"/>
          <p:cNvGrpSpPr/>
          <p:nvPr/>
        </p:nvGrpSpPr>
        <p:grpSpPr>
          <a:xfrm>
            <a:off x="629390" y="353059"/>
            <a:ext cx="8190019" cy="4506874"/>
            <a:chOff x="629391" y="353059"/>
            <a:chExt cx="8190019" cy="4506874"/>
          </a:xfrm>
        </p:grpSpPr>
        <p:sp>
          <p:nvSpPr>
            <p:cNvPr id="782" name="Google Shape;782;p22"/>
            <p:cNvSpPr/>
            <p:nvPr/>
          </p:nvSpPr>
          <p:spPr>
            <a:xfrm>
              <a:off x="2773574" y="392252"/>
              <a:ext cx="67792" cy="67809"/>
            </a:xfrm>
            <a:custGeom>
              <a:rect b="b" l="l" r="r" t="t"/>
              <a:pathLst>
                <a:path extrusionOk="0" h="67809" w="67792">
                  <a:moveTo>
                    <a:pt x="70" y="33853"/>
                  </a:moveTo>
                  <a:cubicBezTo>
                    <a:pt x="2059" y="33444"/>
                    <a:pt x="4053" y="33057"/>
                    <a:pt x="6036" y="32623"/>
                  </a:cubicBezTo>
                  <a:cubicBezTo>
                    <a:pt x="10623" y="31764"/>
                    <a:pt x="15085" y="30340"/>
                    <a:pt x="19321" y="28386"/>
                  </a:cubicBezTo>
                  <a:cubicBezTo>
                    <a:pt x="23899" y="26098"/>
                    <a:pt x="27458" y="22185"/>
                    <a:pt x="29300" y="17413"/>
                  </a:cubicBezTo>
                  <a:cubicBezTo>
                    <a:pt x="31251" y="12289"/>
                    <a:pt x="32683" y="6982"/>
                    <a:pt x="33575" y="1573"/>
                  </a:cubicBezTo>
                  <a:cubicBezTo>
                    <a:pt x="33653" y="1048"/>
                    <a:pt x="33816" y="539"/>
                    <a:pt x="34057" y="66"/>
                  </a:cubicBezTo>
                  <a:cubicBezTo>
                    <a:pt x="34386" y="1701"/>
                    <a:pt x="34700" y="3338"/>
                    <a:pt x="35047" y="4968"/>
                  </a:cubicBezTo>
                  <a:cubicBezTo>
                    <a:pt x="35864" y="9245"/>
                    <a:pt x="37076" y="13437"/>
                    <a:pt x="38665" y="17492"/>
                  </a:cubicBezTo>
                  <a:cubicBezTo>
                    <a:pt x="40780" y="22834"/>
                    <a:pt x="45003" y="27070"/>
                    <a:pt x="50342" y="29206"/>
                  </a:cubicBezTo>
                  <a:cubicBezTo>
                    <a:pt x="55525" y="31184"/>
                    <a:pt x="60896" y="32636"/>
                    <a:pt x="66371" y="33540"/>
                  </a:cubicBezTo>
                  <a:cubicBezTo>
                    <a:pt x="66886" y="33617"/>
                    <a:pt x="67387" y="33776"/>
                    <a:pt x="67853" y="34010"/>
                  </a:cubicBezTo>
                  <a:cubicBezTo>
                    <a:pt x="65674" y="34464"/>
                    <a:pt x="63490" y="34892"/>
                    <a:pt x="61318" y="35377"/>
                  </a:cubicBezTo>
                  <a:cubicBezTo>
                    <a:pt x="56917" y="36228"/>
                    <a:pt x="52637" y="37616"/>
                    <a:pt x="48575" y="39510"/>
                  </a:cubicBezTo>
                  <a:cubicBezTo>
                    <a:pt x="44056" y="41777"/>
                    <a:pt x="40536" y="45632"/>
                    <a:pt x="38690" y="50335"/>
                  </a:cubicBezTo>
                  <a:cubicBezTo>
                    <a:pt x="36673" y="55597"/>
                    <a:pt x="35204" y="61053"/>
                    <a:pt x="34307" y="66616"/>
                  </a:cubicBezTo>
                  <a:cubicBezTo>
                    <a:pt x="34241" y="67056"/>
                    <a:pt x="34102" y="67482"/>
                    <a:pt x="33896" y="67876"/>
                  </a:cubicBezTo>
                  <a:cubicBezTo>
                    <a:pt x="33667" y="66730"/>
                    <a:pt x="33448" y="65582"/>
                    <a:pt x="33210" y="64438"/>
                  </a:cubicBezTo>
                  <a:cubicBezTo>
                    <a:pt x="32351" y="59704"/>
                    <a:pt x="31059" y="55059"/>
                    <a:pt x="29349" y="50561"/>
                  </a:cubicBezTo>
                  <a:cubicBezTo>
                    <a:pt x="27215" y="45056"/>
                    <a:pt x="22862" y="40702"/>
                    <a:pt x="17354" y="38564"/>
                  </a:cubicBezTo>
                  <a:cubicBezTo>
                    <a:pt x="12157" y="36622"/>
                    <a:pt x="6784" y="35187"/>
                    <a:pt x="1310"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3" name="Google Shape;783;p22"/>
            <p:cNvSpPr/>
            <p:nvPr/>
          </p:nvSpPr>
          <p:spPr>
            <a:xfrm>
              <a:off x="8751617" y="3231608"/>
              <a:ext cx="67793" cy="67807"/>
            </a:xfrm>
            <a:custGeom>
              <a:rect b="b" l="l" r="r" t="t"/>
              <a:pathLst>
                <a:path extrusionOk="0" h="67807" w="67793">
                  <a:moveTo>
                    <a:pt x="71" y="33852"/>
                  </a:moveTo>
                  <a:cubicBezTo>
                    <a:pt x="2060" y="33443"/>
                    <a:pt x="4053" y="33056"/>
                    <a:pt x="6037" y="32621"/>
                  </a:cubicBezTo>
                  <a:cubicBezTo>
                    <a:pt x="10623" y="31763"/>
                    <a:pt x="15085" y="30340"/>
                    <a:pt x="19321" y="28385"/>
                  </a:cubicBezTo>
                  <a:cubicBezTo>
                    <a:pt x="23900" y="26098"/>
                    <a:pt x="27459" y="22185"/>
                    <a:pt x="29300" y="17412"/>
                  </a:cubicBezTo>
                  <a:cubicBezTo>
                    <a:pt x="31252" y="12288"/>
                    <a:pt x="32684" y="6981"/>
                    <a:pt x="33575" y="1571"/>
                  </a:cubicBezTo>
                  <a:cubicBezTo>
                    <a:pt x="33654" y="1047"/>
                    <a:pt x="33818" y="539"/>
                    <a:pt x="34059" y="66"/>
                  </a:cubicBezTo>
                  <a:cubicBezTo>
                    <a:pt x="34387" y="1700"/>
                    <a:pt x="34701" y="3337"/>
                    <a:pt x="35047" y="4966"/>
                  </a:cubicBezTo>
                  <a:cubicBezTo>
                    <a:pt x="35865" y="9244"/>
                    <a:pt x="37076" y="13436"/>
                    <a:pt x="38666" y="17491"/>
                  </a:cubicBezTo>
                  <a:cubicBezTo>
                    <a:pt x="40781" y="22833"/>
                    <a:pt x="45005" y="27069"/>
                    <a:pt x="50342" y="29204"/>
                  </a:cubicBezTo>
                  <a:cubicBezTo>
                    <a:pt x="55526" y="31183"/>
                    <a:pt x="60896" y="32635"/>
                    <a:pt x="66372" y="33539"/>
                  </a:cubicBezTo>
                  <a:cubicBezTo>
                    <a:pt x="66888" y="33617"/>
                    <a:pt x="67387" y="33775"/>
                    <a:pt x="67854" y="34009"/>
                  </a:cubicBezTo>
                  <a:cubicBezTo>
                    <a:pt x="65675" y="34464"/>
                    <a:pt x="63491" y="34891"/>
                    <a:pt x="61319" y="35377"/>
                  </a:cubicBezTo>
                  <a:cubicBezTo>
                    <a:pt x="56918" y="36227"/>
                    <a:pt x="52638" y="37616"/>
                    <a:pt x="48576" y="39510"/>
                  </a:cubicBezTo>
                  <a:cubicBezTo>
                    <a:pt x="44057" y="41776"/>
                    <a:pt x="40536" y="45631"/>
                    <a:pt x="38690" y="50334"/>
                  </a:cubicBezTo>
                  <a:cubicBezTo>
                    <a:pt x="36672" y="55596"/>
                    <a:pt x="35203" y="61051"/>
                    <a:pt x="34305" y="66614"/>
                  </a:cubicBezTo>
                  <a:cubicBezTo>
                    <a:pt x="34241" y="67054"/>
                    <a:pt x="34102" y="67481"/>
                    <a:pt x="33894" y="67874"/>
                  </a:cubicBezTo>
                  <a:cubicBezTo>
                    <a:pt x="33669" y="66729"/>
                    <a:pt x="33449" y="65582"/>
                    <a:pt x="33211" y="64437"/>
                  </a:cubicBezTo>
                  <a:cubicBezTo>
                    <a:pt x="32352" y="59702"/>
                    <a:pt x="31060" y="55057"/>
                    <a:pt x="29350" y="50559"/>
                  </a:cubicBezTo>
                  <a:cubicBezTo>
                    <a:pt x="27216" y="45055"/>
                    <a:pt x="22863" y="40701"/>
                    <a:pt x="17355" y="38563"/>
                  </a:cubicBezTo>
                  <a:cubicBezTo>
                    <a:pt x="12158" y="36621"/>
                    <a:pt x="6785" y="35186"/>
                    <a:pt x="1311"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4" name="Google Shape;784;p22"/>
            <p:cNvSpPr/>
            <p:nvPr/>
          </p:nvSpPr>
          <p:spPr>
            <a:xfrm>
              <a:off x="5759848" y="353059"/>
              <a:ext cx="67794" cy="67808"/>
            </a:xfrm>
            <a:custGeom>
              <a:rect b="b" l="l" r="r" t="t"/>
              <a:pathLst>
                <a:path extrusionOk="0" h="67808" w="67794">
                  <a:moveTo>
                    <a:pt x="70" y="33852"/>
                  </a:moveTo>
                  <a:cubicBezTo>
                    <a:pt x="2060" y="33443"/>
                    <a:pt x="4053" y="33056"/>
                    <a:pt x="6037" y="32622"/>
                  </a:cubicBezTo>
                  <a:cubicBezTo>
                    <a:pt x="10623" y="31762"/>
                    <a:pt x="15086" y="30339"/>
                    <a:pt x="19321" y="28384"/>
                  </a:cubicBezTo>
                  <a:cubicBezTo>
                    <a:pt x="23900" y="26097"/>
                    <a:pt x="27459" y="22184"/>
                    <a:pt x="29300" y="17412"/>
                  </a:cubicBezTo>
                  <a:cubicBezTo>
                    <a:pt x="31252" y="12288"/>
                    <a:pt x="32684" y="6981"/>
                    <a:pt x="33575" y="1572"/>
                  </a:cubicBezTo>
                  <a:cubicBezTo>
                    <a:pt x="33654" y="1047"/>
                    <a:pt x="33817" y="539"/>
                    <a:pt x="34059" y="66"/>
                  </a:cubicBezTo>
                  <a:cubicBezTo>
                    <a:pt x="34387" y="1700"/>
                    <a:pt x="34701" y="3337"/>
                    <a:pt x="35047" y="4966"/>
                  </a:cubicBezTo>
                  <a:cubicBezTo>
                    <a:pt x="35864" y="9244"/>
                    <a:pt x="37076" y="13436"/>
                    <a:pt x="38666" y="17490"/>
                  </a:cubicBezTo>
                  <a:cubicBezTo>
                    <a:pt x="40781" y="22833"/>
                    <a:pt x="45005" y="27069"/>
                    <a:pt x="50343" y="29205"/>
                  </a:cubicBezTo>
                  <a:cubicBezTo>
                    <a:pt x="55527" y="31183"/>
                    <a:pt x="60897" y="32635"/>
                    <a:pt x="66372" y="33538"/>
                  </a:cubicBezTo>
                  <a:cubicBezTo>
                    <a:pt x="66888" y="33617"/>
                    <a:pt x="67388" y="33775"/>
                    <a:pt x="67854" y="34008"/>
                  </a:cubicBezTo>
                  <a:cubicBezTo>
                    <a:pt x="65675" y="34463"/>
                    <a:pt x="63491" y="34891"/>
                    <a:pt x="61320" y="35376"/>
                  </a:cubicBezTo>
                  <a:cubicBezTo>
                    <a:pt x="56918" y="36226"/>
                    <a:pt x="52639" y="37614"/>
                    <a:pt x="48576" y="39509"/>
                  </a:cubicBezTo>
                  <a:cubicBezTo>
                    <a:pt x="44057" y="41776"/>
                    <a:pt x="40537" y="45631"/>
                    <a:pt x="38691" y="50334"/>
                  </a:cubicBezTo>
                  <a:cubicBezTo>
                    <a:pt x="36673" y="55596"/>
                    <a:pt x="35203" y="61052"/>
                    <a:pt x="34306" y="66615"/>
                  </a:cubicBezTo>
                  <a:cubicBezTo>
                    <a:pt x="34241" y="67055"/>
                    <a:pt x="34103" y="67481"/>
                    <a:pt x="33895" y="67875"/>
                  </a:cubicBezTo>
                  <a:cubicBezTo>
                    <a:pt x="33669" y="66728"/>
                    <a:pt x="33449" y="65581"/>
                    <a:pt x="33211" y="64437"/>
                  </a:cubicBezTo>
                  <a:cubicBezTo>
                    <a:pt x="32352" y="59703"/>
                    <a:pt x="31060" y="55057"/>
                    <a:pt x="29350" y="50559"/>
                  </a:cubicBezTo>
                  <a:cubicBezTo>
                    <a:pt x="27216" y="45055"/>
                    <a:pt x="22863" y="40701"/>
                    <a:pt x="17355" y="38563"/>
                  </a:cubicBezTo>
                  <a:cubicBezTo>
                    <a:pt x="12158" y="36621"/>
                    <a:pt x="6785" y="35186"/>
                    <a:pt x="1311" y="34277"/>
                  </a:cubicBezTo>
                  <a:lnTo>
                    <a:pt x="60" y="340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5" name="Google Shape;785;p22"/>
            <p:cNvSpPr/>
            <p:nvPr/>
          </p:nvSpPr>
          <p:spPr>
            <a:xfrm>
              <a:off x="629391" y="1143383"/>
              <a:ext cx="67794" cy="67809"/>
            </a:xfrm>
            <a:custGeom>
              <a:rect b="b" l="l" r="r" t="t"/>
              <a:pathLst>
                <a:path extrusionOk="0" h="67809" w="67794">
                  <a:moveTo>
                    <a:pt x="71" y="33852"/>
                  </a:moveTo>
                  <a:cubicBezTo>
                    <a:pt x="2060" y="33445"/>
                    <a:pt x="4053" y="33056"/>
                    <a:pt x="6036" y="32623"/>
                  </a:cubicBezTo>
                  <a:cubicBezTo>
                    <a:pt x="10623" y="31764"/>
                    <a:pt x="15085" y="30341"/>
                    <a:pt x="19321" y="28386"/>
                  </a:cubicBezTo>
                  <a:cubicBezTo>
                    <a:pt x="23900" y="26098"/>
                    <a:pt x="27459" y="22185"/>
                    <a:pt x="29300" y="17412"/>
                  </a:cubicBezTo>
                  <a:cubicBezTo>
                    <a:pt x="31251" y="12288"/>
                    <a:pt x="32683" y="6981"/>
                    <a:pt x="33575" y="1572"/>
                  </a:cubicBezTo>
                  <a:cubicBezTo>
                    <a:pt x="33654" y="1047"/>
                    <a:pt x="33817" y="539"/>
                    <a:pt x="34058" y="66"/>
                  </a:cubicBezTo>
                  <a:cubicBezTo>
                    <a:pt x="34387" y="1700"/>
                    <a:pt x="34701" y="3337"/>
                    <a:pt x="35047" y="4967"/>
                  </a:cubicBezTo>
                  <a:cubicBezTo>
                    <a:pt x="35865" y="9244"/>
                    <a:pt x="37076" y="13437"/>
                    <a:pt x="38666" y="17492"/>
                  </a:cubicBezTo>
                  <a:cubicBezTo>
                    <a:pt x="40781" y="22834"/>
                    <a:pt x="45004" y="27071"/>
                    <a:pt x="50343" y="29205"/>
                  </a:cubicBezTo>
                  <a:cubicBezTo>
                    <a:pt x="55526" y="31184"/>
                    <a:pt x="60896" y="32636"/>
                    <a:pt x="66371" y="33540"/>
                  </a:cubicBezTo>
                  <a:cubicBezTo>
                    <a:pt x="66887" y="33618"/>
                    <a:pt x="67388" y="33776"/>
                    <a:pt x="67854" y="34010"/>
                  </a:cubicBezTo>
                  <a:cubicBezTo>
                    <a:pt x="65675" y="34464"/>
                    <a:pt x="63491" y="34891"/>
                    <a:pt x="61318" y="35377"/>
                  </a:cubicBezTo>
                  <a:cubicBezTo>
                    <a:pt x="56917" y="36228"/>
                    <a:pt x="52638" y="37616"/>
                    <a:pt x="48576" y="39510"/>
                  </a:cubicBezTo>
                  <a:cubicBezTo>
                    <a:pt x="44057" y="41777"/>
                    <a:pt x="40536" y="45632"/>
                    <a:pt x="38690" y="50335"/>
                  </a:cubicBezTo>
                  <a:cubicBezTo>
                    <a:pt x="36673" y="55597"/>
                    <a:pt x="35204" y="61053"/>
                    <a:pt x="34307" y="66616"/>
                  </a:cubicBezTo>
                  <a:cubicBezTo>
                    <a:pt x="34241" y="67056"/>
                    <a:pt x="34103" y="67482"/>
                    <a:pt x="33896" y="67876"/>
                  </a:cubicBezTo>
                  <a:cubicBezTo>
                    <a:pt x="33669" y="66730"/>
                    <a:pt x="33449" y="65582"/>
                    <a:pt x="33212" y="64437"/>
                  </a:cubicBezTo>
                  <a:cubicBezTo>
                    <a:pt x="32352" y="59704"/>
                    <a:pt x="31060" y="55059"/>
                    <a:pt x="29350" y="50561"/>
                  </a:cubicBezTo>
                  <a:cubicBezTo>
                    <a:pt x="27216" y="45056"/>
                    <a:pt x="22863" y="40702"/>
                    <a:pt x="17355" y="38563"/>
                  </a:cubicBezTo>
                  <a:cubicBezTo>
                    <a:pt x="12158" y="36622"/>
                    <a:pt x="6785"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6" name="Google Shape;786;p22"/>
            <p:cNvSpPr/>
            <p:nvPr/>
          </p:nvSpPr>
          <p:spPr>
            <a:xfrm>
              <a:off x="4986133" y="4792124"/>
              <a:ext cx="67792" cy="67809"/>
            </a:xfrm>
            <a:custGeom>
              <a:rect b="b" l="l" r="r" t="t"/>
              <a:pathLst>
                <a:path extrusionOk="0" h="67809" w="67792">
                  <a:moveTo>
                    <a:pt x="70" y="33854"/>
                  </a:moveTo>
                  <a:cubicBezTo>
                    <a:pt x="2059" y="33445"/>
                    <a:pt x="4053" y="33058"/>
                    <a:pt x="6036" y="32623"/>
                  </a:cubicBezTo>
                  <a:cubicBezTo>
                    <a:pt x="10623" y="31764"/>
                    <a:pt x="15085" y="30341"/>
                    <a:pt x="19321" y="28386"/>
                  </a:cubicBezTo>
                  <a:cubicBezTo>
                    <a:pt x="23900" y="26098"/>
                    <a:pt x="27459" y="22186"/>
                    <a:pt x="29301" y="17414"/>
                  </a:cubicBezTo>
                  <a:cubicBezTo>
                    <a:pt x="31252" y="12289"/>
                    <a:pt x="32684" y="6983"/>
                    <a:pt x="33575" y="1573"/>
                  </a:cubicBezTo>
                  <a:cubicBezTo>
                    <a:pt x="33654" y="1048"/>
                    <a:pt x="33817" y="539"/>
                    <a:pt x="34059" y="66"/>
                  </a:cubicBezTo>
                  <a:cubicBezTo>
                    <a:pt x="34387" y="1701"/>
                    <a:pt x="34700" y="3338"/>
                    <a:pt x="35047" y="4968"/>
                  </a:cubicBezTo>
                  <a:cubicBezTo>
                    <a:pt x="35865" y="9245"/>
                    <a:pt x="37076" y="13437"/>
                    <a:pt x="38665" y="17492"/>
                  </a:cubicBezTo>
                  <a:cubicBezTo>
                    <a:pt x="40781" y="22834"/>
                    <a:pt x="45004" y="27071"/>
                    <a:pt x="50343" y="29206"/>
                  </a:cubicBezTo>
                  <a:cubicBezTo>
                    <a:pt x="55526" y="31184"/>
                    <a:pt x="60896" y="32636"/>
                    <a:pt x="66371" y="33540"/>
                  </a:cubicBezTo>
                  <a:cubicBezTo>
                    <a:pt x="66886" y="33618"/>
                    <a:pt x="67386" y="33777"/>
                    <a:pt x="67852" y="34010"/>
                  </a:cubicBezTo>
                  <a:cubicBezTo>
                    <a:pt x="65674" y="34464"/>
                    <a:pt x="63490" y="34892"/>
                    <a:pt x="61318" y="35377"/>
                  </a:cubicBezTo>
                  <a:cubicBezTo>
                    <a:pt x="56917" y="36228"/>
                    <a:pt x="52637" y="37616"/>
                    <a:pt x="48576" y="39510"/>
                  </a:cubicBezTo>
                  <a:cubicBezTo>
                    <a:pt x="44057" y="41777"/>
                    <a:pt x="40535" y="45632"/>
                    <a:pt x="38690" y="50335"/>
                  </a:cubicBezTo>
                  <a:cubicBezTo>
                    <a:pt x="36673" y="55597"/>
                    <a:pt x="35204" y="61053"/>
                    <a:pt x="34307" y="66616"/>
                  </a:cubicBezTo>
                  <a:cubicBezTo>
                    <a:pt x="34242" y="67056"/>
                    <a:pt x="34103" y="67482"/>
                    <a:pt x="33896" y="67876"/>
                  </a:cubicBezTo>
                  <a:cubicBezTo>
                    <a:pt x="33669" y="66730"/>
                    <a:pt x="33449" y="65582"/>
                    <a:pt x="33210" y="64439"/>
                  </a:cubicBezTo>
                  <a:cubicBezTo>
                    <a:pt x="32352" y="59704"/>
                    <a:pt x="31059" y="55059"/>
                    <a:pt x="29350" y="50561"/>
                  </a:cubicBezTo>
                  <a:cubicBezTo>
                    <a:pt x="27216" y="45057"/>
                    <a:pt x="22862" y="40703"/>
                    <a:pt x="17355" y="38565"/>
                  </a:cubicBezTo>
                  <a:cubicBezTo>
                    <a:pt x="12157" y="36622"/>
                    <a:pt x="6784"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787" name="Google Shape;787;p22"/>
          <p:cNvGrpSpPr/>
          <p:nvPr/>
        </p:nvGrpSpPr>
        <p:grpSpPr>
          <a:xfrm>
            <a:off x="135137" y="156636"/>
            <a:ext cx="8873725" cy="4830227"/>
            <a:chOff x="153872" y="166907"/>
            <a:chExt cx="8873725" cy="4830227"/>
          </a:xfrm>
        </p:grpSpPr>
        <p:grpSp>
          <p:nvGrpSpPr>
            <p:cNvPr id="788" name="Google Shape;788;p22"/>
            <p:cNvGrpSpPr/>
            <p:nvPr/>
          </p:nvGrpSpPr>
          <p:grpSpPr>
            <a:xfrm>
              <a:off x="6250862" y="166907"/>
              <a:ext cx="2776735" cy="2046310"/>
              <a:chOff x="6250862" y="166907"/>
              <a:chExt cx="2776735" cy="2046310"/>
            </a:xfrm>
          </p:grpSpPr>
          <p:sp>
            <p:nvSpPr>
              <p:cNvPr id="789" name="Google Shape;789;p22"/>
              <p:cNvSpPr/>
              <p:nvPr/>
            </p:nvSpPr>
            <p:spPr>
              <a:xfrm>
                <a:off x="6538521" y="251138"/>
                <a:ext cx="2404041" cy="1674392"/>
              </a:xfrm>
              <a:custGeom>
                <a:rect b="b" l="l" r="r" t="t"/>
                <a:pathLst>
                  <a:path extrusionOk="0" h="60431" w="86765">
                    <a:moveTo>
                      <a:pt x="1" y="0"/>
                    </a:moveTo>
                    <a:lnTo>
                      <a:pt x="1" y="752"/>
                    </a:lnTo>
                    <a:lnTo>
                      <a:pt x="86012" y="752"/>
                    </a:lnTo>
                    <a:lnTo>
                      <a:pt x="86012" y="60430"/>
                    </a:lnTo>
                    <a:lnTo>
                      <a:pt x="86764" y="60430"/>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2"/>
              <p:cNvSpPr/>
              <p:nvPr/>
            </p:nvSpPr>
            <p:spPr>
              <a:xfrm>
                <a:off x="6250862" y="166907"/>
                <a:ext cx="2776735" cy="2046310"/>
              </a:xfrm>
              <a:custGeom>
                <a:rect b="b" l="l" r="r" t="t"/>
                <a:pathLst>
                  <a:path extrusionOk="0" h="73854" w="100216">
                    <a:moveTo>
                      <a:pt x="0" y="0"/>
                    </a:moveTo>
                    <a:lnTo>
                      <a:pt x="0" y="1114"/>
                    </a:lnTo>
                    <a:lnTo>
                      <a:pt x="89171" y="1114"/>
                    </a:lnTo>
                    <a:lnTo>
                      <a:pt x="89171" y="11015"/>
                    </a:lnTo>
                    <a:lnTo>
                      <a:pt x="99072" y="11015"/>
                    </a:lnTo>
                    <a:lnTo>
                      <a:pt x="99072" y="73853"/>
                    </a:lnTo>
                    <a:lnTo>
                      <a:pt x="100216" y="73853"/>
                    </a:lnTo>
                    <a:lnTo>
                      <a:pt x="100216" y="9902"/>
                    </a:lnTo>
                    <a:lnTo>
                      <a:pt x="90285" y="9902"/>
                    </a:lnTo>
                    <a:lnTo>
                      <a:pt x="902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2"/>
              <p:cNvSpPr/>
              <p:nvPr/>
            </p:nvSpPr>
            <p:spPr>
              <a:xfrm>
                <a:off x="8610654" y="441239"/>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2"/>
              <p:cNvSpPr/>
              <p:nvPr/>
            </p:nvSpPr>
            <p:spPr>
              <a:xfrm>
                <a:off x="8796600" y="315336"/>
                <a:ext cx="82568" cy="82568"/>
              </a:xfrm>
              <a:custGeom>
                <a:rect b="b" l="l" r="r" t="t"/>
                <a:pathLst>
                  <a:path extrusionOk="0" h="2980" w="2980">
                    <a:moveTo>
                      <a:pt x="1" y="0"/>
                    </a:moveTo>
                    <a:lnTo>
                      <a:pt x="1" y="2980"/>
                    </a:lnTo>
                    <a:lnTo>
                      <a:pt x="2980" y="2980"/>
                    </a:lnTo>
                    <a:lnTo>
                      <a:pt x="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 name="Google Shape;793;p22"/>
            <p:cNvGrpSpPr/>
            <p:nvPr/>
          </p:nvGrpSpPr>
          <p:grpSpPr>
            <a:xfrm>
              <a:off x="153872" y="187444"/>
              <a:ext cx="2775931" cy="2046310"/>
              <a:chOff x="153872" y="187444"/>
              <a:chExt cx="2775931" cy="2046310"/>
            </a:xfrm>
          </p:grpSpPr>
          <p:sp>
            <p:nvSpPr>
              <p:cNvPr id="794" name="Google Shape;794;p22"/>
              <p:cNvSpPr/>
              <p:nvPr/>
            </p:nvSpPr>
            <p:spPr>
              <a:xfrm>
                <a:off x="238102" y="271675"/>
                <a:ext cx="2404014" cy="1674392"/>
              </a:xfrm>
              <a:custGeom>
                <a:rect b="b" l="l" r="r" t="t"/>
                <a:pathLst>
                  <a:path extrusionOk="0" h="60431" w="86764">
                    <a:moveTo>
                      <a:pt x="0" y="0"/>
                    </a:moveTo>
                    <a:lnTo>
                      <a:pt x="0" y="60430"/>
                    </a:lnTo>
                    <a:lnTo>
                      <a:pt x="753" y="60430"/>
                    </a:lnTo>
                    <a:lnTo>
                      <a:pt x="753" y="752"/>
                    </a:lnTo>
                    <a:lnTo>
                      <a:pt x="86764" y="752"/>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2"/>
              <p:cNvSpPr/>
              <p:nvPr/>
            </p:nvSpPr>
            <p:spPr>
              <a:xfrm>
                <a:off x="153872" y="187444"/>
                <a:ext cx="2775931" cy="2046310"/>
              </a:xfrm>
              <a:custGeom>
                <a:rect b="b" l="l" r="r" t="t"/>
                <a:pathLst>
                  <a:path extrusionOk="0" h="73854" w="100187">
                    <a:moveTo>
                      <a:pt x="9902" y="0"/>
                    </a:moveTo>
                    <a:lnTo>
                      <a:pt x="9902" y="9902"/>
                    </a:lnTo>
                    <a:lnTo>
                      <a:pt x="1" y="9902"/>
                    </a:lnTo>
                    <a:lnTo>
                      <a:pt x="1" y="73853"/>
                    </a:lnTo>
                    <a:lnTo>
                      <a:pt x="1114" y="73853"/>
                    </a:lnTo>
                    <a:lnTo>
                      <a:pt x="1114" y="11015"/>
                    </a:lnTo>
                    <a:lnTo>
                      <a:pt x="11046" y="11015"/>
                    </a:lnTo>
                    <a:lnTo>
                      <a:pt x="11046" y="1114"/>
                    </a:lnTo>
                    <a:lnTo>
                      <a:pt x="100186" y="1114"/>
                    </a:lnTo>
                    <a:lnTo>
                      <a:pt x="1001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2"/>
              <p:cNvSpPr/>
              <p:nvPr/>
            </p:nvSpPr>
            <p:spPr>
              <a:xfrm>
                <a:off x="429063" y="461776"/>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2"/>
              <p:cNvSpPr/>
              <p:nvPr/>
            </p:nvSpPr>
            <p:spPr>
              <a:xfrm>
                <a:off x="301470" y="335042"/>
                <a:ext cx="83427" cy="83400"/>
              </a:xfrm>
              <a:custGeom>
                <a:rect b="b" l="l" r="r" t="t"/>
                <a:pathLst>
                  <a:path extrusionOk="0" h="3010" w="3011">
                    <a:moveTo>
                      <a:pt x="1" y="0"/>
                    </a:moveTo>
                    <a:lnTo>
                      <a:pt x="1" y="3010"/>
                    </a:lnTo>
                    <a:lnTo>
                      <a:pt x="3010" y="3010"/>
                    </a:lnTo>
                    <a:lnTo>
                      <a:pt x="30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22"/>
            <p:cNvGrpSpPr/>
            <p:nvPr/>
          </p:nvGrpSpPr>
          <p:grpSpPr>
            <a:xfrm>
              <a:off x="6250862" y="2930287"/>
              <a:ext cx="2776735" cy="2046310"/>
              <a:chOff x="6250862" y="2930287"/>
              <a:chExt cx="2776735" cy="2046310"/>
            </a:xfrm>
          </p:grpSpPr>
          <p:sp>
            <p:nvSpPr>
              <p:cNvPr id="799" name="Google Shape;799;p22"/>
              <p:cNvSpPr/>
              <p:nvPr/>
            </p:nvSpPr>
            <p:spPr>
              <a:xfrm>
                <a:off x="6538521" y="3217974"/>
                <a:ext cx="2404041" cy="1674392"/>
              </a:xfrm>
              <a:custGeom>
                <a:rect b="b" l="l" r="r" t="t"/>
                <a:pathLst>
                  <a:path extrusionOk="0" h="60431" w="86765">
                    <a:moveTo>
                      <a:pt x="86012" y="0"/>
                    </a:moveTo>
                    <a:lnTo>
                      <a:pt x="86012" y="59678"/>
                    </a:lnTo>
                    <a:lnTo>
                      <a:pt x="1" y="59678"/>
                    </a:lnTo>
                    <a:lnTo>
                      <a:pt x="1" y="60431"/>
                    </a:lnTo>
                    <a:lnTo>
                      <a:pt x="86764" y="60431"/>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2"/>
              <p:cNvSpPr/>
              <p:nvPr/>
            </p:nvSpPr>
            <p:spPr>
              <a:xfrm>
                <a:off x="6250862" y="2930287"/>
                <a:ext cx="2776735" cy="2046310"/>
              </a:xfrm>
              <a:custGeom>
                <a:rect b="b" l="l" r="r" t="t"/>
                <a:pathLst>
                  <a:path extrusionOk="0" h="73854" w="100216">
                    <a:moveTo>
                      <a:pt x="99072" y="1"/>
                    </a:moveTo>
                    <a:lnTo>
                      <a:pt x="99072" y="62808"/>
                    </a:lnTo>
                    <a:lnTo>
                      <a:pt x="89171" y="62808"/>
                    </a:lnTo>
                    <a:lnTo>
                      <a:pt x="89171" y="72740"/>
                    </a:lnTo>
                    <a:lnTo>
                      <a:pt x="0" y="72740"/>
                    </a:lnTo>
                    <a:lnTo>
                      <a:pt x="0" y="73853"/>
                    </a:lnTo>
                    <a:lnTo>
                      <a:pt x="90285" y="73853"/>
                    </a:lnTo>
                    <a:lnTo>
                      <a:pt x="90285" y="63952"/>
                    </a:lnTo>
                    <a:lnTo>
                      <a:pt x="100216" y="63952"/>
                    </a:lnTo>
                    <a:lnTo>
                      <a:pt x="1002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2"/>
              <p:cNvSpPr/>
              <p:nvPr/>
            </p:nvSpPr>
            <p:spPr>
              <a:xfrm>
                <a:off x="8610654" y="4559626"/>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2"/>
              <p:cNvSpPr/>
              <p:nvPr/>
            </p:nvSpPr>
            <p:spPr>
              <a:xfrm>
                <a:off x="8796600" y="4745571"/>
                <a:ext cx="82568" cy="82596"/>
              </a:xfrm>
              <a:custGeom>
                <a:rect b="b" l="l" r="r" t="t"/>
                <a:pathLst>
                  <a:path extrusionOk="0" h="2981" w="2980">
                    <a:moveTo>
                      <a:pt x="1" y="1"/>
                    </a:moveTo>
                    <a:lnTo>
                      <a:pt x="1" y="2980"/>
                    </a:lnTo>
                    <a:lnTo>
                      <a:pt x="2980" y="2980"/>
                    </a:lnTo>
                    <a:lnTo>
                      <a:pt x="29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22"/>
            <p:cNvGrpSpPr/>
            <p:nvPr/>
          </p:nvGrpSpPr>
          <p:grpSpPr>
            <a:xfrm>
              <a:off x="153872" y="2950824"/>
              <a:ext cx="2775931" cy="2046310"/>
              <a:chOff x="153872" y="2950824"/>
              <a:chExt cx="2775931" cy="2046310"/>
            </a:xfrm>
          </p:grpSpPr>
          <p:sp>
            <p:nvSpPr>
              <p:cNvPr id="804" name="Google Shape;804;p22"/>
              <p:cNvSpPr/>
              <p:nvPr/>
            </p:nvSpPr>
            <p:spPr>
              <a:xfrm>
                <a:off x="238102" y="3238511"/>
                <a:ext cx="2404014" cy="1674392"/>
              </a:xfrm>
              <a:custGeom>
                <a:rect b="b" l="l" r="r" t="t"/>
                <a:pathLst>
                  <a:path extrusionOk="0" h="60431" w="86764">
                    <a:moveTo>
                      <a:pt x="0" y="0"/>
                    </a:moveTo>
                    <a:lnTo>
                      <a:pt x="0" y="60431"/>
                    </a:lnTo>
                    <a:lnTo>
                      <a:pt x="86764" y="60431"/>
                    </a:lnTo>
                    <a:lnTo>
                      <a:pt x="86764" y="59678"/>
                    </a:lnTo>
                    <a:lnTo>
                      <a:pt x="753" y="59678"/>
                    </a:lnTo>
                    <a:lnTo>
                      <a:pt x="7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2"/>
              <p:cNvSpPr/>
              <p:nvPr/>
            </p:nvSpPr>
            <p:spPr>
              <a:xfrm>
                <a:off x="153872" y="2950824"/>
                <a:ext cx="2775931" cy="2046310"/>
              </a:xfrm>
              <a:custGeom>
                <a:rect b="b" l="l" r="r" t="t"/>
                <a:pathLst>
                  <a:path extrusionOk="0" h="73854" w="100187">
                    <a:moveTo>
                      <a:pt x="1" y="1"/>
                    </a:moveTo>
                    <a:lnTo>
                      <a:pt x="1" y="63952"/>
                    </a:lnTo>
                    <a:lnTo>
                      <a:pt x="9902" y="63952"/>
                    </a:lnTo>
                    <a:lnTo>
                      <a:pt x="9902" y="73853"/>
                    </a:lnTo>
                    <a:lnTo>
                      <a:pt x="100186" y="73853"/>
                    </a:lnTo>
                    <a:lnTo>
                      <a:pt x="100186" y="72740"/>
                    </a:lnTo>
                    <a:lnTo>
                      <a:pt x="11046" y="72740"/>
                    </a:lnTo>
                    <a:lnTo>
                      <a:pt x="11046" y="62808"/>
                    </a:lnTo>
                    <a:lnTo>
                      <a:pt x="1114" y="62808"/>
                    </a:lnTo>
                    <a:lnTo>
                      <a:pt x="11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2"/>
              <p:cNvSpPr/>
              <p:nvPr/>
            </p:nvSpPr>
            <p:spPr>
              <a:xfrm>
                <a:off x="429063" y="4580164"/>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2"/>
              <p:cNvSpPr/>
              <p:nvPr/>
            </p:nvSpPr>
            <p:spPr>
              <a:xfrm>
                <a:off x="301470" y="4766109"/>
                <a:ext cx="83427" cy="82596"/>
              </a:xfrm>
              <a:custGeom>
                <a:rect b="b" l="l" r="r" t="t"/>
                <a:pathLst>
                  <a:path extrusionOk="0" h="2981" w="3011">
                    <a:moveTo>
                      <a:pt x="1" y="1"/>
                    </a:moveTo>
                    <a:lnTo>
                      <a:pt x="1" y="2980"/>
                    </a:lnTo>
                    <a:lnTo>
                      <a:pt x="3010" y="2980"/>
                    </a:lnTo>
                    <a:lnTo>
                      <a:pt x="30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8" name="Google Shape;808;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809" name="Shape 809"/>
        <p:cNvGrpSpPr/>
        <p:nvPr/>
      </p:nvGrpSpPr>
      <p:grpSpPr>
        <a:xfrm>
          <a:off x="0" y="0"/>
          <a:ext cx="0" cy="0"/>
          <a:chOff x="0" y="0"/>
          <a:chExt cx="0" cy="0"/>
        </a:xfrm>
      </p:grpSpPr>
      <p:pic>
        <p:nvPicPr>
          <p:cNvPr id="810" name="Google Shape;810;p23"/>
          <p:cNvPicPr preferRelativeResize="0"/>
          <p:nvPr/>
        </p:nvPicPr>
        <p:blipFill rotWithShape="1">
          <a:blip r:embed="rId2">
            <a:alphaModFix/>
          </a:blip>
          <a:srcRect b="0" l="0" r="0" t="0"/>
          <a:stretch/>
        </p:blipFill>
        <p:spPr>
          <a:xfrm>
            <a:off x="0" y="672"/>
            <a:ext cx="9143998" cy="5142154"/>
          </a:xfrm>
          <a:prstGeom prst="rect">
            <a:avLst/>
          </a:prstGeom>
          <a:noFill/>
          <a:ln>
            <a:noFill/>
          </a:ln>
        </p:spPr>
      </p:pic>
      <p:grpSp>
        <p:nvGrpSpPr>
          <p:cNvPr id="811" name="Google Shape;811;p23"/>
          <p:cNvGrpSpPr/>
          <p:nvPr/>
        </p:nvGrpSpPr>
        <p:grpSpPr>
          <a:xfrm>
            <a:off x="476991" y="276859"/>
            <a:ext cx="8210420" cy="4564799"/>
            <a:chOff x="476991" y="276859"/>
            <a:chExt cx="8210420" cy="4564799"/>
          </a:xfrm>
        </p:grpSpPr>
        <p:sp>
          <p:nvSpPr>
            <p:cNvPr id="812" name="Google Shape;812;p23"/>
            <p:cNvSpPr/>
            <p:nvPr/>
          </p:nvSpPr>
          <p:spPr>
            <a:xfrm rot="10800000">
              <a:off x="6378835" y="4734656"/>
              <a:ext cx="67792" cy="67809"/>
            </a:xfrm>
            <a:custGeom>
              <a:rect b="b" l="l" r="r" t="t"/>
              <a:pathLst>
                <a:path extrusionOk="0" h="67809" w="67792">
                  <a:moveTo>
                    <a:pt x="70" y="33853"/>
                  </a:moveTo>
                  <a:cubicBezTo>
                    <a:pt x="2059" y="33444"/>
                    <a:pt x="4053" y="33057"/>
                    <a:pt x="6036" y="32623"/>
                  </a:cubicBezTo>
                  <a:cubicBezTo>
                    <a:pt x="10623" y="31764"/>
                    <a:pt x="15085" y="30340"/>
                    <a:pt x="19321" y="28386"/>
                  </a:cubicBezTo>
                  <a:cubicBezTo>
                    <a:pt x="23899" y="26098"/>
                    <a:pt x="27458" y="22185"/>
                    <a:pt x="29300" y="17413"/>
                  </a:cubicBezTo>
                  <a:cubicBezTo>
                    <a:pt x="31251" y="12289"/>
                    <a:pt x="32683" y="6982"/>
                    <a:pt x="33575" y="1573"/>
                  </a:cubicBezTo>
                  <a:cubicBezTo>
                    <a:pt x="33653" y="1048"/>
                    <a:pt x="33816" y="539"/>
                    <a:pt x="34057" y="66"/>
                  </a:cubicBezTo>
                  <a:cubicBezTo>
                    <a:pt x="34386" y="1701"/>
                    <a:pt x="34700" y="3338"/>
                    <a:pt x="35047" y="4968"/>
                  </a:cubicBezTo>
                  <a:cubicBezTo>
                    <a:pt x="35864" y="9245"/>
                    <a:pt x="37076" y="13437"/>
                    <a:pt x="38665" y="17492"/>
                  </a:cubicBezTo>
                  <a:cubicBezTo>
                    <a:pt x="40780" y="22834"/>
                    <a:pt x="45003" y="27070"/>
                    <a:pt x="50342" y="29206"/>
                  </a:cubicBezTo>
                  <a:cubicBezTo>
                    <a:pt x="55525" y="31184"/>
                    <a:pt x="60896" y="32636"/>
                    <a:pt x="66371" y="33540"/>
                  </a:cubicBezTo>
                  <a:cubicBezTo>
                    <a:pt x="66886" y="33617"/>
                    <a:pt x="67387" y="33776"/>
                    <a:pt x="67853" y="34010"/>
                  </a:cubicBezTo>
                  <a:cubicBezTo>
                    <a:pt x="65674" y="34464"/>
                    <a:pt x="63490" y="34892"/>
                    <a:pt x="61318" y="35377"/>
                  </a:cubicBezTo>
                  <a:cubicBezTo>
                    <a:pt x="56917" y="36228"/>
                    <a:pt x="52637" y="37616"/>
                    <a:pt x="48575" y="39510"/>
                  </a:cubicBezTo>
                  <a:cubicBezTo>
                    <a:pt x="44056" y="41777"/>
                    <a:pt x="40536" y="45632"/>
                    <a:pt x="38690" y="50335"/>
                  </a:cubicBezTo>
                  <a:cubicBezTo>
                    <a:pt x="36673" y="55597"/>
                    <a:pt x="35204" y="61053"/>
                    <a:pt x="34307" y="66616"/>
                  </a:cubicBezTo>
                  <a:cubicBezTo>
                    <a:pt x="34241" y="67056"/>
                    <a:pt x="34102" y="67482"/>
                    <a:pt x="33896" y="67876"/>
                  </a:cubicBezTo>
                  <a:cubicBezTo>
                    <a:pt x="33667" y="66730"/>
                    <a:pt x="33448" y="65582"/>
                    <a:pt x="33210" y="64438"/>
                  </a:cubicBezTo>
                  <a:cubicBezTo>
                    <a:pt x="32351" y="59704"/>
                    <a:pt x="31059" y="55059"/>
                    <a:pt x="29349" y="50561"/>
                  </a:cubicBezTo>
                  <a:cubicBezTo>
                    <a:pt x="27215" y="45056"/>
                    <a:pt x="22862" y="40702"/>
                    <a:pt x="17354" y="38564"/>
                  </a:cubicBezTo>
                  <a:cubicBezTo>
                    <a:pt x="12157" y="36622"/>
                    <a:pt x="6784" y="35187"/>
                    <a:pt x="1310"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813" name="Google Shape;813;p23"/>
            <p:cNvGrpSpPr/>
            <p:nvPr/>
          </p:nvGrpSpPr>
          <p:grpSpPr>
            <a:xfrm rot="10800000">
              <a:off x="476991" y="276859"/>
              <a:ext cx="8210420" cy="4564799"/>
              <a:chOff x="2063852" y="895709"/>
              <a:chExt cx="8210420" cy="4564799"/>
            </a:xfrm>
          </p:grpSpPr>
          <p:sp>
            <p:nvSpPr>
              <p:cNvPr id="814" name="Google Shape;814;p23"/>
              <p:cNvSpPr/>
              <p:nvPr/>
            </p:nvSpPr>
            <p:spPr>
              <a:xfrm>
                <a:off x="2063852" y="1824636"/>
                <a:ext cx="67792" cy="67808"/>
              </a:xfrm>
              <a:custGeom>
                <a:rect b="b" l="l" r="r" t="t"/>
                <a:pathLst>
                  <a:path extrusionOk="0" h="67808" w="67792">
                    <a:moveTo>
                      <a:pt x="70" y="33852"/>
                    </a:moveTo>
                    <a:cubicBezTo>
                      <a:pt x="2059" y="33443"/>
                      <a:pt x="4053" y="33056"/>
                      <a:pt x="6036" y="32622"/>
                    </a:cubicBezTo>
                    <a:cubicBezTo>
                      <a:pt x="10623" y="31763"/>
                      <a:pt x="15085" y="30340"/>
                      <a:pt x="19321" y="28386"/>
                    </a:cubicBezTo>
                    <a:cubicBezTo>
                      <a:pt x="23900" y="26098"/>
                      <a:pt x="27459" y="22184"/>
                      <a:pt x="29300" y="17412"/>
                    </a:cubicBezTo>
                    <a:cubicBezTo>
                      <a:pt x="31251" y="12288"/>
                      <a:pt x="32683" y="6981"/>
                      <a:pt x="33575" y="1572"/>
                    </a:cubicBezTo>
                    <a:cubicBezTo>
                      <a:pt x="33653" y="1047"/>
                      <a:pt x="33816" y="539"/>
                      <a:pt x="34057" y="66"/>
                    </a:cubicBezTo>
                    <a:cubicBezTo>
                      <a:pt x="34386" y="1700"/>
                      <a:pt x="34700" y="3337"/>
                      <a:pt x="35047" y="4967"/>
                    </a:cubicBezTo>
                    <a:cubicBezTo>
                      <a:pt x="35864" y="9244"/>
                      <a:pt x="37076" y="13437"/>
                      <a:pt x="38665" y="17492"/>
                    </a:cubicBezTo>
                    <a:cubicBezTo>
                      <a:pt x="40781" y="22833"/>
                      <a:pt x="45004" y="27070"/>
                      <a:pt x="50342" y="29205"/>
                    </a:cubicBezTo>
                    <a:cubicBezTo>
                      <a:pt x="55525" y="31184"/>
                      <a:pt x="60896" y="32636"/>
                      <a:pt x="66371" y="33540"/>
                    </a:cubicBezTo>
                    <a:cubicBezTo>
                      <a:pt x="66886" y="33617"/>
                      <a:pt x="67387" y="33776"/>
                      <a:pt x="67853" y="34010"/>
                    </a:cubicBezTo>
                    <a:cubicBezTo>
                      <a:pt x="65674" y="34464"/>
                      <a:pt x="63489" y="34891"/>
                      <a:pt x="61318" y="35376"/>
                    </a:cubicBezTo>
                    <a:cubicBezTo>
                      <a:pt x="56917" y="36227"/>
                      <a:pt x="52637" y="37616"/>
                      <a:pt x="48575" y="39510"/>
                    </a:cubicBezTo>
                    <a:cubicBezTo>
                      <a:pt x="44056" y="41776"/>
                      <a:pt x="40535" y="45632"/>
                      <a:pt x="38690" y="50335"/>
                    </a:cubicBezTo>
                    <a:cubicBezTo>
                      <a:pt x="36673" y="55597"/>
                      <a:pt x="35204" y="61052"/>
                      <a:pt x="34307" y="66615"/>
                    </a:cubicBezTo>
                    <a:cubicBezTo>
                      <a:pt x="34241" y="67055"/>
                      <a:pt x="34102" y="67481"/>
                      <a:pt x="33896" y="67875"/>
                    </a:cubicBezTo>
                    <a:cubicBezTo>
                      <a:pt x="33667" y="66730"/>
                      <a:pt x="33447" y="65581"/>
                      <a:pt x="33211" y="64437"/>
                    </a:cubicBezTo>
                    <a:cubicBezTo>
                      <a:pt x="32351" y="59703"/>
                      <a:pt x="31059" y="55058"/>
                      <a:pt x="29349" y="50560"/>
                    </a:cubicBezTo>
                    <a:cubicBezTo>
                      <a:pt x="27215" y="45055"/>
                      <a:pt x="22862" y="40701"/>
                      <a:pt x="17354" y="38563"/>
                    </a:cubicBezTo>
                    <a:cubicBezTo>
                      <a:pt x="12157" y="36622"/>
                      <a:pt x="6784" y="35187"/>
                      <a:pt x="1310"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5" name="Google Shape;815;p23"/>
              <p:cNvSpPr/>
              <p:nvPr/>
            </p:nvSpPr>
            <p:spPr>
              <a:xfrm>
                <a:off x="10206479" y="2783658"/>
                <a:ext cx="67793" cy="67807"/>
              </a:xfrm>
              <a:custGeom>
                <a:rect b="b" l="l" r="r" t="t"/>
                <a:pathLst>
                  <a:path extrusionOk="0" h="67807" w="67793">
                    <a:moveTo>
                      <a:pt x="71" y="33852"/>
                    </a:moveTo>
                    <a:cubicBezTo>
                      <a:pt x="2060" y="33443"/>
                      <a:pt x="4053" y="33056"/>
                      <a:pt x="6037" y="32621"/>
                    </a:cubicBezTo>
                    <a:cubicBezTo>
                      <a:pt x="10623" y="31763"/>
                      <a:pt x="15085" y="30340"/>
                      <a:pt x="19321" y="28385"/>
                    </a:cubicBezTo>
                    <a:cubicBezTo>
                      <a:pt x="23900" y="26098"/>
                      <a:pt x="27459" y="22185"/>
                      <a:pt x="29300" y="17412"/>
                    </a:cubicBezTo>
                    <a:cubicBezTo>
                      <a:pt x="31252" y="12288"/>
                      <a:pt x="32684" y="6981"/>
                      <a:pt x="33575" y="1571"/>
                    </a:cubicBezTo>
                    <a:cubicBezTo>
                      <a:pt x="33654" y="1047"/>
                      <a:pt x="33818" y="539"/>
                      <a:pt x="34059" y="66"/>
                    </a:cubicBezTo>
                    <a:cubicBezTo>
                      <a:pt x="34387" y="1700"/>
                      <a:pt x="34701" y="3337"/>
                      <a:pt x="35047" y="4966"/>
                    </a:cubicBezTo>
                    <a:cubicBezTo>
                      <a:pt x="35865" y="9244"/>
                      <a:pt x="37076" y="13436"/>
                      <a:pt x="38666" y="17491"/>
                    </a:cubicBezTo>
                    <a:cubicBezTo>
                      <a:pt x="40781" y="22833"/>
                      <a:pt x="45005" y="27069"/>
                      <a:pt x="50342" y="29204"/>
                    </a:cubicBezTo>
                    <a:cubicBezTo>
                      <a:pt x="55526" y="31183"/>
                      <a:pt x="60896" y="32635"/>
                      <a:pt x="66372" y="33539"/>
                    </a:cubicBezTo>
                    <a:cubicBezTo>
                      <a:pt x="66888" y="33617"/>
                      <a:pt x="67387" y="33775"/>
                      <a:pt x="67854" y="34009"/>
                    </a:cubicBezTo>
                    <a:cubicBezTo>
                      <a:pt x="65675" y="34464"/>
                      <a:pt x="63491" y="34891"/>
                      <a:pt x="61319" y="35377"/>
                    </a:cubicBezTo>
                    <a:cubicBezTo>
                      <a:pt x="56918" y="36227"/>
                      <a:pt x="52638" y="37616"/>
                      <a:pt x="48576" y="39510"/>
                    </a:cubicBezTo>
                    <a:cubicBezTo>
                      <a:pt x="44057" y="41776"/>
                      <a:pt x="40536" y="45631"/>
                      <a:pt x="38690" y="50334"/>
                    </a:cubicBezTo>
                    <a:cubicBezTo>
                      <a:pt x="36672" y="55596"/>
                      <a:pt x="35203" y="61051"/>
                      <a:pt x="34305" y="66614"/>
                    </a:cubicBezTo>
                    <a:cubicBezTo>
                      <a:pt x="34241" y="67054"/>
                      <a:pt x="34102" y="67481"/>
                      <a:pt x="33894" y="67874"/>
                    </a:cubicBezTo>
                    <a:cubicBezTo>
                      <a:pt x="33669" y="66729"/>
                      <a:pt x="33449" y="65582"/>
                      <a:pt x="33211" y="64437"/>
                    </a:cubicBezTo>
                    <a:cubicBezTo>
                      <a:pt x="32352" y="59702"/>
                      <a:pt x="31060" y="55057"/>
                      <a:pt x="29350" y="50559"/>
                    </a:cubicBezTo>
                    <a:cubicBezTo>
                      <a:pt x="27216" y="45055"/>
                      <a:pt x="22863" y="40701"/>
                      <a:pt x="17355" y="38563"/>
                    </a:cubicBezTo>
                    <a:cubicBezTo>
                      <a:pt x="12158" y="36621"/>
                      <a:pt x="6785" y="35186"/>
                      <a:pt x="1311"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6" name="Google Shape;816;p23"/>
              <p:cNvSpPr/>
              <p:nvPr/>
            </p:nvSpPr>
            <p:spPr>
              <a:xfrm>
                <a:off x="8510110" y="895709"/>
                <a:ext cx="67794" cy="67808"/>
              </a:xfrm>
              <a:custGeom>
                <a:rect b="b" l="l" r="r" t="t"/>
                <a:pathLst>
                  <a:path extrusionOk="0" h="67808" w="67794">
                    <a:moveTo>
                      <a:pt x="70" y="33852"/>
                    </a:moveTo>
                    <a:cubicBezTo>
                      <a:pt x="2060" y="33443"/>
                      <a:pt x="4053" y="33056"/>
                      <a:pt x="6037" y="32622"/>
                    </a:cubicBezTo>
                    <a:cubicBezTo>
                      <a:pt x="10623" y="31762"/>
                      <a:pt x="15086" y="30339"/>
                      <a:pt x="19321" y="28384"/>
                    </a:cubicBezTo>
                    <a:cubicBezTo>
                      <a:pt x="23900" y="26097"/>
                      <a:pt x="27459" y="22184"/>
                      <a:pt x="29300" y="17412"/>
                    </a:cubicBezTo>
                    <a:cubicBezTo>
                      <a:pt x="31252" y="12288"/>
                      <a:pt x="32684" y="6981"/>
                      <a:pt x="33575" y="1572"/>
                    </a:cubicBezTo>
                    <a:cubicBezTo>
                      <a:pt x="33654" y="1047"/>
                      <a:pt x="33817" y="539"/>
                      <a:pt x="34059" y="66"/>
                    </a:cubicBezTo>
                    <a:cubicBezTo>
                      <a:pt x="34387" y="1700"/>
                      <a:pt x="34701" y="3337"/>
                      <a:pt x="35047" y="4966"/>
                    </a:cubicBezTo>
                    <a:cubicBezTo>
                      <a:pt x="35864" y="9244"/>
                      <a:pt x="37076" y="13436"/>
                      <a:pt x="38666" y="17490"/>
                    </a:cubicBezTo>
                    <a:cubicBezTo>
                      <a:pt x="40781" y="22833"/>
                      <a:pt x="45005" y="27069"/>
                      <a:pt x="50343" y="29205"/>
                    </a:cubicBezTo>
                    <a:cubicBezTo>
                      <a:pt x="55527" y="31183"/>
                      <a:pt x="60897" y="32635"/>
                      <a:pt x="66372" y="33538"/>
                    </a:cubicBezTo>
                    <a:cubicBezTo>
                      <a:pt x="66888" y="33617"/>
                      <a:pt x="67388" y="33775"/>
                      <a:pt x="67854" y="34008"/>
                    </a:cubicBezTo>
                    <a:cubicBezTo>
                      <a:pt x="65675" y="34463"/>
                      <a:pt x="63491" y="34891"/>
                      <a:pt x="61320" y="35376"/>
                    </a:cubicBezTo>
                    <a:cubicBezTo>
                      <a:pt x="56918" y="36226"/>
                      <a:pt x="52639" y="37614"/>
                      <a:pt x="48576" y="39509"/>
                    </a:cubicBezTo>
                    <a:cubicBezTo>
                      <a:pt x="44057" y="41776"/>
                      <a:pt x="40537" y="45631"/>
                      <a:pt x="38691" y="50334"/>
                    </a:cubicBezTo>
                    <a:cubicBezTo>
                      <a:pt x="36673" y="55596"/>
                      <a:pt x="35203" y="61052"/>
                      <a:pt x="34306" y="66615"/>
                    </a:cubicBezTo>
                    <a:cubicBezTo>
                      <a:pt x="34241" y="67055"/>
                      <a:pt x="34103" y="67481"/>
                      <a:pt x="33895" y="67875"/>
                    </a:cubicBezTo>
                    <a:cubicBezTo>
                      <a:pt x="33669" y="66728"/>
                      <a:pt x="33449" y="65581"/>
                      <a:pt x="33211" y="64437"/>
                    </a:cubicBezTo>
                    <a:cubicBezTo>
                      <a:pt x="32352" y="59703"/>
                      <a:pt x="31060" y="55057"/>
                      <a:pt x="29350" y="50559"/>
                    </a:cubicBezTo>
                    <a:cubicBezTo>
                      <a:pt x="27216" y="45055"/>
                      <a:pt x="22863" y="40701"/>
                      <a:pt x="17355" y="38563"/>
                    </a:cubicBezTo>
                    <a:cubicBezTo>
                      <a:pt x="12158" y="36621"/>
                      <a:pt x="6785" y="35186"/>
                      <a:pt x="1311" y="34277"/>
                    </a:cubicBezTo>
                    <a:lnTo>
                      <a:pt x="60" y="340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7" name="Google Shape;817;p23"/>
              <p:cNvSpPr/>
              <p:nvPr/>
            </p:nvSpPr>
            <p:spPr>
              <a:xfrm>
                <a:off x="2247120" y="4429233"/>
                <a:ext cx="67794" cy="67809"/>
              </a:xfrm>
              <a:custGeom>
                <a:rect b="b" l="l" r="r" t="t"/>
                <a:pathLst>
                  <a:path extrusionOk="0" h="67809" w="67794">
                    <a:moveTo>
                      <a:pt x="71" y="33852"/>
                    </a:moveTo>
                    <a:cubicBezTo>
                      <a:pt x="2060" y="33445"/>
                      <a:pt x="4053" y="33056"/>
                      <a:pt x="6036" y="32623"/>
                    </a:cubicBezTo>
                    <a:cubicBezTo>
                      <a:pt x="10623" y="31764"/>
                      <a:pt x="15085" y="30341"/>
                      <a:pt x="19321" y="28386"/>
                    </a:cubicBezTo>
                    <a:cubicBezTo>
                      <a:pt x="23900" y="26098"/>
                      <a:pt x="27459" y="22185"/>
                      <a:pt x="29300" y="17412"/>
                    </a:cubicBezTo>
                    <a:cubicBezTo>
                      <a:pt x="31251" y="12288"/>
                      <a:pt x="32683" y="6981"/>
                      <a:pt x="33575" y="1572"/>
                    </a:cubicBezTo>
                    <a:cubicBezTo>
                      <a:pt x="33654" y="1047"/>
                      <a:pt x="33817" y="539"/>
                      <a:pt x="34058" y="66"/>
                    </a:cubicBezTo>
                    <a:cubicBezTo>
                      <a:pt x="34387" y="1700"/>
                      <a:pt x="34701" y="3337"/>
                      <a:pt x="35047" y="4967"/>
                    </a:cubicBezTo>
                    <a:cubicBezTo>
                      <a:pt x="35865" y="9244"/>
                      <a:pt x="37076" y="13437"/>
                      <a:pt x="38666" y="17492"/>
                    </a:cubicBezTo>
                    <a:cubicBezTo>
                      <a:pt x="40781" y="22834"/>
                      <a:pt x="45004" y="27071"/>
                      <a:pt x="50343" y="29205"/>
                    </a:cubicBezTo>
                    <a:cubicBezTo>
                      <a:pt x="55526" y="31184"/>
                      <a:pt x="60896" y="32636"/>
                      <a:pt x="66371" y="33540"/>
                    </a:cubicBezTo>
                    <a:cubicBezTo>
                      <a:pt x="66887" y="33618"/>
                      <a:pt x="67388" y="33776"/>
                      <a:pt x="67854" y="34010"/>
                    </a:cubicBezTo>
                    <a:cubicBezTo>
                      <a:pt x="65675" y="34464"/>
                      <a:pt x="63491" y="34891"/>
                      <a:pt x="61318" y="35377"/>
                    </a:cubicBezTo>
                    <a:cubicBezTo>
                      <a:pt x="56917" y="36228"/>
                      <a:pt x="52638" y="37616"/>
                      <a:pt x="48576" y="39510"/>
                    </a:cubicBezTo>
                    <a:cubicBezTo>
                      <a:pt x="44057" y="41777"/>
                      <a:pt x="40536" y="45632"/>
                      <a:pt x="38690" y="50335"/>
                    </a:cubicBezTo>
                    <a:cubicBezTo>
                      <a:pt x="36673" y="55597"/>
                      <a:pt x="35204" y="61053"/>
                      <a:pt x="34307" y="66616"/>
                    </a:cubicBezTo>
                    <a:cubicBezTo>
                      <a:pt x="34241" y="67056"/>
                      <a:pt x="34103" y="67482"/>
                      <a:pt x="33896" y="67876"/>
                    </a:cubicBezTo>
                    <a:cubicBezTo>
                      <a:pt x="33669" y="66730"/>
                      <a:pt x="33449" y="65582"/>
                      <a:pt x="33212" y="64437"/>
                    </a:cubicBezTo>
                    <a:cubicBezTo>
                      <a:pt x="32352" y="59704"/>
                      <a:pt x="31060" y="55059"/>
                      <a:pt x="29350" y="50561"/>
                    </a:cubicBezTo>
                    <a:cubicBezTo>
                      <a:pt x="27216" y="45056"/>
                      <a:pt x="22863" y="40702"/>
                      <a:pt x="17355" y="38563"/>
                    </a:cubicBezTo>
                    <a:cubicBezTo>
                      <a:pt x="12158" y="36622"/>
                      <a:pt x="6785"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8" name="Google Shape;818;p23"/>
              <p:cNvSpPr/>
              <p:nvPr/>
            </p:nvSpPr>
            <p:spPr>
              <a:xfrm>
                <a:off x="7281995" y="5392699"/>
                <a:ext cx="67792" cy="67809"/>
              </a:xfrm>
              <a:custGeom>
                <a:rect b="b" l="l" r="r" t="t"/>
                <a:pathLst>
                  <a:path extrusionOk="0" h="67809" w="67792">
                    <a:moveTo>
                      <a:pt x="70" y="33854"/>
                    </a:moveTo>
                    <a:cubicBezTo>
                      <a:pt x="2059" y="33445"/>
                      <a:pt x="4053" y="33058"/>
                      <a:pt x="6036" y="32623"/>
                    </a:cubicBezTo>
                    <a:cubicBezTo>
                      <a:pt x="10623" y="31764"/>
                      <a:pt x="15085" y="30341"/>
                      <a:pt x="19321" y="28386"/>
                    </a:cubicBezTo>
                    <a:cubicBezTo>
                      <a:pt x="23900" y="26098"/>
                      <a:pt x="27459" y="22186"/>
                      <a:pt x="29301" y="17414"/>
                    </a:cubicBezTo>
                    <a:cubicBezTo>
                      <a:pt x="31252" y="12289"/>
                      <a:pt x="32684" y="6983"/>
                      <a:pt x="33575" y="1573"/>
                    </a:cubicBezTo>
                    <a:cubicBezTo>
                      <a:pt x="33654" y="1048"/>
                      <a:pt x="33817" y="539"/>
                      <a:pt x="34059" y="66"/>
                    </a:cubicBezTo>
                    <a:cubicBezTo>
                      <a:pt x="34387" y="1701"/>
                      <a:pt x="34700" y="3338"/>
                      <a:pt x="35047" y="4968"/>
                    </a:cubicBezTo>
                    <a:cubicBezTo>
                      <a:pt x="35865" y="9245"/>
                      <a:pt x="37076" y="13437"/>
                      <a:pt x="38665" y="17492"/>
                    </a:cubicBezTo>
                    <a:cubicBezTo>
                      <a:pt x="40781" y="22834"/>
                      <a:pt x="45004" y="27071"/>
                      <a:pt x="50343" y="29206"/>
                    </a:cubicBezTo>
                    <a:cubicBezTo>
                      <a:pt x="55526" y="31184"/>
                      <a:pt x="60896" y="32636"/>
                      <a:pt x="66371" y="33540"/>
                    </a:cubicBezTo>
                    <a:cubicBezTo>
                      <a:pt x="66886" y="33618"/>
                      <a:pt x="67386" y="33777"/>
                      <a:pt x="67852" y="34010"/>
                    </a:cubicBezTo>
                    <a:cubicBezTo>
                      <a:pt x="65674" y="34464"/>
                      <a:pt x="63490" y="34892"/>
                      <a:pt x="61318" y="35377"/>
                    </a:cubicBezTo>
                    <a:cubicBezTo>
                      <a:pt x="56917" y="36228"/>
                      <a:pt x="52637" y="37616"/>
                      <a:pt x="48576" y="39510"/>
                    </a:cubicBezTo>
                    <a:cubicBezTo>
                      <a:pt x="44057" y="41777"/>
                      <a:pt x="40535" y="45632"/>
                      <a:pt x="38690" y="50335"/>
                    </a:cubicBezTo>
                    <a:cubicBezTo>
                      <a:pt x="36673" y="55597"/>
                      <a:pt x="35204" y="61053"/>
                      <a:pt x="34307" y="66616"/>
                    </a:cubicBezTo>
                    <a:cubicBezTo>
                      <a:pt x="34242" y="67056"/>
                      <a:pt x="34103" y="67482"/>
                      <a:pt x="33896" y="67876"/>
                    </a:cubicBezTo>
                    <a:cubicBezTo>
                      <a:pt x="33669" y="66730"/>
                      <a:pt x="33449" y="65582"/>
                      <a:pt x="33210" y="64439"/>
                    </a:cubicBezTo>
                    <a:cubicBezTo>
                      <a:pt x="32352" y="59704"/>
                      <a:pt x="31059" y="55059"/>
                      <a:pt x="29350" y="50561"/>
                    </a:cubicBezTo>
                    <a:cubicBezTo>
                      <a:pt x="27216" y="45057"/>
                      <a:pt x="22862" y="40703"/>
                      <a:pt x="17355" y="38565"/>
                    </a:cubicBezTo>
                    <a:cubicBezTo>
                      <a:pt x="12157" y="36622"/>
                      <a:pt x="6784"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819" name="Google Shape;819;p23"/>
          <p:cNvGrpSpPr/>
          <p:nvPr/>
        </p:nvGrpSpPr>
        <p:grpSpPr>
          <a:xfrm>
            <a:off x="0" y="2856950"/>
            <a:ext cx="9144007" cy="2294186"/>
            <a:chOff x="0" y="2856950"/>
            <a:chExt cx="9144007" cy="2294186"/>
          </a:xfrm>
        </p:grpSpPr>
        <p:sp>
          <p:nvSpPr>
            <p:cNvPr id="820" name="Google Shape;820;p23"/>
            <p:cNvSpPr/>
            <p:nvPr/>
          </p:nvSpPr>
          <p:spPr>
            <a:xfrm flipH="1" rot="10800000">
              <a:off x="0" y="3110331"/>
              <a:ext cx="2610309" cy="2040805"/>
            </a:xfrm>
            <a:custGeom>
              <a:rect b="b" l="l" r="r" t="t"/>
              <a:pathLst>
                <a:path extrusionOk="0" h="2624829" w="3357311">
                  <a:moveTo>
                    <a:pt x="612829" y="2421342"/>
                  </a:moveTo>
                  <a:cubicBezTo>
                    <a:pt x="920475" y="2543940"/>
                    <a:pt x="1269352" y="2394164"/>
                    <a:pt x="1392066" y="2086808"/>
                  </a:cubicBezTo>
                  <a:cubicBezTo>
                    <a:pt x="1437015" y="1974227"/>
                    <a:pt x="1446730" y="1850674"/>
                    <a:pt x="1419928" y="1732462"/>
                  </a:cubicBezTo>
                  <a:cubicBezTo>
                    <a:pt x="1771753" y="1634503"/>
                    <a:pt x="2026545" y="1329754"/>
                    <a:pt x="2060381" y="966436"/>
                  </a:cubicBezTo>
                  <a:cubicBezTo>
                    <a:pt x="2223877" y="904671"/>
                    <a:pt x="2351993" y="774317"/>
                    <a:pt x="2410821" y="609875"/>
                  </a:cubicBezTo>
                  <a:cubicBezTo>
                    <a:pt x="2446190" y="614227"/>
                    <a:pt x="2481790" y="616447"/>
                    <a:pt x="2517426" y="616523"/>
                  </a:cubicBezTo>
                  <a:cubicBezTo>
                    <a:pt x="2902154" y="616462"/>
                    <a:pt x="3242286" y="366831"/>
                    <a:pt x="3357372" y="66"/>
                  </a:cubicBezTo>
                  <a:lnTo>
                    <a:pt x="60" y="66"/>
                  </a:lnTo>
                  <a:lnTo>
                    <a:pt x="60" y="2623419"/>
                  </a:lnTo>
                  <a:cubicBezTo>
                    <a:pt x="16512" y="2624333"/>
                    <a:pt x="33056" y="2624895"/>
                    <a:pt x="49738" y="2624895"/>
                  </a:cubicBezTo>
                  <a:cubicBezTo>
                    <a:pt x="255532" y="2625182"/>
                    <a:pt x="454867" y="2553124"/>
                    <a:pt x="612829" y="242134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1" name="Google Shape;821;p23"/>
            <p:cNvSpPr/>
            <p:nvPr/>
          </p:nvSpPr>
          <p:spPr>
            <a:xfrm flipH="1" rot="10800000">
              <a:off x="6456054" y="2856950"/>
              <a:ext cx="2687953" cy="2294185"/>
            </a:xfrm>
            <a:custGeom>
              <a:rect b="b" l="l" r="r" t="t"/>
              <a:pathLst>
                <a:path extrusionOk="0" h="2950720" w="3457174">
                  <a:moveTo>
                    <a:pt x="60" y="66"/>
                  </a:moveTo>
                  <a:cubicBezTo>
                    <a:pt x="145953" y="260824"/>
                    <a:pt x="421611" y="422348"/>
                    <a:pt x="720622" y="422287"/>
                  </a:cubicBezTo>
                  <a:cubicBezTo>
                    <a:pt x="796647" y="422274"/>
                    <a:pt x="872305" y="411774"/>
                    <a:pt x="945455" y="391087"/>
                  </a:cubicBezTo>
                  <a:cubicBezTo>
                    <a:pt x="1014024" y="608067"/>
                    <a:pt x="1215478" y="755594"/>
                    <a:pt x="1443231" y="755613"/>
                  </a:cubicBezTo>
                  <a:cubicBezTo>
                    <a:pt x="1531409" y="755727"/>
                    <a:pt x="1618163" y="733410"/>
                    <a:pt x="1695321" y="690765"/>
                  </a:cubicBezTo>
                  <a:cubicBezTo>
                    <a:pt x="1767676" y="771818"/>
                    <a:pt x="1855286" y="837856"/>
                    <a:pt x="1953161" y="885115"/>
                  </a:cubicBezTo>
                  <a:cubicBezTo>
                    <a:pt x="1718725" y="1276128"/>
                    <a:pt x="1845956" y="1782974"/>
                    <a:pt x="2237337" y="2017189"/>
                  </a:cubicBezTo>
                  <a:cubicBezTo>
                    <a:pt x="2365585" y="2093936"/>
                    <a:pt x="2512275" y="2134475"/>
                    <a:pt x="2661770" y="2134484"/>
                  </a:cubicBezTo>
                  <a:cubicBezTo>
                    <a:pt x="2675886" y="2134484"/>
                    <a:pt x="2689915" y="2134129"/>
                    <a:pt x="2703858" y="2133421"/>
                  </a:cubicBezTo>
                  <a:cubicBezTo>
                    <a:pt x="2792982" y="2370076"/>
                    <a:pt x="2995101" y="2546203"/>
                    <a:pt x="3241892" y="2602266"/>
                  </a:cubicBezTo>
                  <a:cubicBezTo>
                    <a:pt x="3279998" y="2736114"/>
                    <a:pt x="3354546" y="2856767"/>
                    <a:pt x="3457234" y="2950787"/>
                  </a:cubicBezTo>
                  <a:lnTo>
                    <a:pt x="3457233" y="6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822" name="Google Shape;822;p23"/>
          <p:cNvGrpSpPr/>
          <p:nvPr/>
        </p:nvGrpSpPr>
        <p:grpSpPr>
          <a:xfrm>
            <a:off x="135137" y="156636"/>
            <a:ext cx="8873725" cy="4830227"/>
            <a:chOff x="153872" y="166907"/>
            <a:chExt cx="8873725" cy="4830227"/>
          </a:xfrm>
        </p:grpSpPr>
        <p:grpSp>
          <p:nvGrpSpPr>
            <p:cNvPr id="823" name="Google Shape;823;p23"/>
            <p:cNvGrpSpPr/>
            <p:nvPr/>
          </p:nvGrpSpPr>
          <p:grpSpPr>
            <a:xfrm>
              <a:off x="6250862" y="166907"/>
              <a:ext cx="2776735" cy="2046310"/>
              <a:chOff x="6250862" y="166907"/>
              <a:chExt cx="2776735" cy="2046310"/>
            </a:xfrm>
          </p:grpSpPr>
          <p:sp>
            <p:nvSpPr>
              <p:cNvPr id="824" name="Google Shape;824;p23"/>
              <p:cNvSpPr/>
              <p:nvPr/>
            </p:nvSpPr>
            <p:spPr>
              <a:xfrm>
                <a:off x="6538521" y="251138"/>
                <a:ext cx="2404041" cy="1674392"/>
              </a:xfrm>
              <a:custGeom>
                <a:rect b="b" l="l" r="r" t="t"/>
                <a:pathLst>
                  <a:path extrusionOk="0" h="60431" w="86765">
                    <a:moveTo>
                      <a:pt x="1" y="0"/>
                    </a:moveTo>
                    <a:lnTo>
                      <a:pt x="1" y="752"/>
                    </a:lnTo>
                    <a:lnTo>
                      <a:pt x="86012" y="752"/>
                    </a:lnTo>
                    <a:lnTo>
                      <a:pt x="86012" y="60430"/>
                    </a:lnTo>
                    <a:lnTo>
                      <a:pt x="86764" y="60430"/>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3"/>
              <p:cNvSpPr/>
              <p:nvPr/>
            </p:nvSpPr>
            <p:spPr>
              <a:xfrm>
                <a:off x="6250862" y="166907"/>
                <a:ext cx="2776735" cy="2046310"/>
              </a:xfrm>
              <a:custGeom>
                <a:rect b="b" l="l" r="r" t="t"/>
                <a:pathLst>
                  <a:path extrusionOk="0" h="73854" w="100216">
                    <a:moveTo>
                      <a:pt x="0" y="0"/>
                    </a:moveTo>
                    <a:lnTo>
                      <a:pt x="0" y="1114"/>
                    </a:lnTo>
                    <a:lnTo>
                      <a:pt x="89171" y="1114"/>
                    </a:lnTo>
                    <a:lnTo>
                      <a:pt x="89171" y="11015"/>
                    </a:lnTo>
                    <a:lnTo>
                      <a:pt x="99072" y="11015"/>
                    </a:lnTo>
                    <a:lnTo>
                      <a:pt x="99072" y="73853"/>
                    </a:lnTo>
                    <a:lnTo>
                      <a:pt x="100216" y="73853"/>
                    </a:lnTo>
                    <a:lnTo>
                      <a:pt x="100216" y="9902"/>
                    </a:lnTo>
                    <a:lnTo>
                      <a:pt x="90285" y="9902"/>
                    </a:lnTo>
                    <a:lnTo>
                      <a:pt x="902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3"/>
              <p:cNvSpPr/>
              <p:nvPr/>
            </p:nvSpPr>
            <p:spPr>
              <a:xfrm>
                <a:off x="8610654" y="441239"/>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3"/>
              <p:cNvSpPr/>
              <p:nvPr/>
            </p:nvSpPr>
            <p:spPr>
              <a:xfrm>
                <a:off x="8796600" y="315336"/>
                <a:ext cx="82568" cy="82568"/>
              </a:xfrm>
              <a:custGeom>
                <a:rect b="b" l="l" r="r" t="t"/>
                <a:pathLst>
                  <a:path extrusionOk="0" h="2980" w="2980">
                    <a:moveTo>
                      <a:pt x="1" y="0"/>
                    </a:moveTo>
                    <a:lnTo>
                      <a:pt x="1" y="2980"/>
                    </a:lnTo>
                    <a:lnTo>
                      <a:pt x="2980" y="2980"/>
                    </a:lnTo>
                    <a:lnTo>
                      <a:pt x="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23"/>
            <p:cNvGrpSpPr/>
            <p:nvPr/>
          </p:nvGrpSpPr>
          <p:grpSpPr>
            <a:xfrm>
              <a:off x="153872" y="187444"/>
              <a:ext cx="2775931" cy="2046310"/>
              <a:chOff x="153872" y="187444"/>
              <a:chExt cx="2775931" cy="2046310"/>
            </a:xfrm>
          </p:grpSpPr>
          <p:sp>
            <p:nvSpPr>
              <p:cNvPr id="829" name="Google Shape;829;p23"/>
              <p:cNvSpPr/>
              <p:nvPr/>
            </p:nvSpPr>
            <p:spPr>
              <a:xfrm>
                <a:off x="238102" y="271675"/>
                <a:ext cx="2404014" cy="1674392"/>
              </a:xfrm>
              <a:custGeom>
                <a:rect b="b" l="l" r="r" t="t"/>
                <a:pathLst>
                  <a:path extrusionOk="0" h="60431" w="86764">
                    <a:moveTo>
                      <a:pt x="0" y="0"/>
                    </a:moveTo>
                    <a:lnTo>
                      <a:pt x="0" y="60430"/>
                    </a:lnTo>
                    <a:lnTo>
                      <a:pt x="753" y="60430"/>
                    </a:lnTo>
                    <a:lnTo>
                      <a:pt x="753" y="752"/>
                    </a:lnTo>
                    <a:lnTo>
                      <a:pt x="86764" y="752"/>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3"/>
              <p:cNvSpPr/>
              <p:nvPr/>
            </p:nvSpPr>
            <p:spPr>
              <a:xfrm>
                <a:off x="153872" y="187444"/>
                <a:ext cx="2775931" cy="2046310"/>
              </a:xfrm>
              <a:custGeom>
                <a:rect b="b" l="l" r="r" t="t"/>
                <a:pathLst>
                  <a:path extrusionOk="0" h="73854" w="100187">
                    <a:moveTo>
                      <a:pt x="9902" y="0"/>
                    </a:moveTo>
                    <a:lnTo>
                      <a:pt x="9902" y="9902"/>
                    </a:lnTo>
                    <a:lnTo>
                      <a:pt x="1" y="9902"/>
                    </a:lnTo>
                    <a:lnTo>
                      <a:pt x="1" y="73853"/>
                    </a:lnTo>
                    <a:lnTo>
                      <a:pt x="1114" y="73853"/>
                    </a:lnTo>
                    <a:lnTo>
                      <a:pt x="1114" y="11015"/>
                    </a:lnTo>
                    <a:lnTo>
                      <a:pt x="11046" y="11015"/>
                    </a:lnTo>
                    <a:lnTo>
                      <a:pt x="11046" y="1114"/>
                    </a:lnTo>
                    <a:lnTo>
                      <a:pt x="100186" y="1114"/>
                    </a:lnTo>
                    <a:lnTo>
                      <a:pt x="1001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3"/>
              <p:cNvSpPr/>
              <p:nvPr/>
            </p:nvSpPr>
            <p:spPr>
              <a:xfrm>
                <a:off x="429063" y="461776"/>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3"/>
              <p:cNvSpPr/>
              <p:nvPr/>
            </p:nvSpPr>
            <p:spPr>
              <a:xfrm>
                <a:off x="301470" y="335042"/>
                <a:ext cx="83427" cy="83400"/>
              </a:xfrm>
              <a:custGeom>
                <a:rect b="b" l="l" r="r" t="t"/>
                <a:pathLst>
                  <a:path extrusionOk="0" h="3010" w="3011">
                    <a:moveTo>
                      <a:pt x="1" y="0"/>
                    </a:moveTo>
                    <a:lnTo>
                      <a:pt x="1" y="3010"/>
                    </a:lnTo>
                    <a:lnTo>
                      <a:pt x="3010" y="3010"/>
                    </a:lnTo>
                    <a:lnTo>
                      <a:pt x="30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 name="Google Shape;833;p23"/>
            <p:cNvGrpSpPr/>
            <p:nvPr/>
          </p:nvGrpSpPr>
          <p:grpSpPr>
            <a:xfrm>
              <a:off x="6250862" y="2930287"/>
              <a:ext cx="2776735" cy="2046310"/>
              <a:chOff x="6250862" y="2930287"/>
              <a:chExt cx="2776735" cy="2046310"/>
            </a:xfrm>
          </p:grpSpPr>
          <p:sp>
            <p:nvSpPr>
              <p:cNvPr id="834" name="Google Shape;834;p23"/>
              <p:cNvSpPr/>
              <p:nvPr/>
            </p:nvSpPr>
            <p:spPr>
              <a:xfrm>
                <a:off x="6538521" y="3217974"/>
                <a:ext cx="2404041" cy="1674392"/>
              </a:xfrm>
              <a:custGeom>
                <a:rect b="b" l="l" r="r" t="t"/>
                <a:pathLst>
                  <a:path extrusionOk="0" h="60431" w="86765">
                    <a:moveTo>
                      <a:pt x="86012" y="0"/>
                    </a:moveTo>
                    <a:lnTo>
                      <a:pt x="86012" y="59678"/>
                    </a:lnTo>
                    <a:lnTo>
                      <a:pt x="1" y="59678"/>
                    </a:lnTo>
                    <a:lnTo>
                      <a:pt x="1" y="60431"/>
                    </a:lnTo>
                    <a:lnTo>
                      <a:pt x="86764" y="60431"/>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3"/>
              <p:cNvSpPr/>
              <p:nvPr/>
            </p:nvSpPr>
            <p:spPr>
              <a:xfrm>
                <a:off x="6250862" y="2930287"/>
                <a:ext cx="2776735" cy="2046310"/>
              </a:xfrm>
              <a:custGeom>
                <a:rect b="b" l="l" r="r" t="t"/>
                <a:pathLst>
                  <a:path extrusionOk="0" h="73854" w="100216">
                    <a:moveTo>
                      <a:pt x="99072" y="1"/>
                    </a:moveTo>
                    <a:lnTo>
                      <a:pt x="99072" y="62808"/>
                    </a:lnTo>
                    <a:lnTo>
                      <a:pt x="89171" y="62808"/>
                    </a:lnTo>
                    <a:lnTo>
                      <a:pt x="89171" y="72740"/>
                    </a:lnTo>
                    <a:lnTo>
                      <a:pt x="0" y="72740"/>
                    </a:lnTo>
                    <a:lnTo>
                      <a:pt x="0" y="73853"/>
                    </a:lnTo>
                    <a:lnTo>
                      <a:pt x="90285" y="73853"/>
                    </a:lnTo>
                    <a:lnTo>
                      <a:pt x="90285" y="63952"/>
                    </a:lnTo>
                    <a:lnTo>
                      <a:pt x="100216" y="63952"/>
                    </a:lnTo>
                    <a:lnTo>
                      <a:pt x="1002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3"/>
              <p:cNvSpPr/>
              <p:nvPr/>
            </p:nvSpPr>
            <p:spPr>
              <a:xfrm>
                <a:off x="8610654" y="4559626"/>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3"/>
              <p:cNvSpPr/>
              <p:nvPr/>
            </p:nvSpPr>
            <p:spPr>
              <a:xfrm>
                <a:off x="8796600" y="4745571"/>
                <a:ext cx="82568" cy="82596"/>
              </a:xfrm>
              <a:custGeom>
                <a:rect b="b" l="l" r="r" t="t"/>
                <a:pathLst>
                  <a:path extrusionOk="0" h="2981" w="2980">
                    <a:moveTo>
                      <a:pt x="1" y="1"/>
                    </a:moveTo>
                    <a:lnTo>
                      <a:pt x="1" y="2980"/>
                    </a:lnTo>
                    <a:lnTo>
                      <a:pt x="2980" y="2980"/>
                    </a:lnTo>
                    <a:lnTo>
                      <a:pt x="29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23"/>
            <p:cNvGrpSpPr/>
            <p:nvPr/>
          </p:nvGrpSpPr>
          <p:grpSpPr>
            <a:xfrm>
              <a:off x="153872" y="2950824"/>
              <a:ext cx="2775931" cy="2046310"/>
              <a:chOff x="153872" y="2950824"/>
              <a:chExt cx="2775931" cy="2046310"/>
            </a:xfrm>
          </p:grpSpPr>
          <p:sp>
            <p:nvSpPr>
              <p:cNvPr id="839" name="Google Shape;839;p23"/>
              <p:cNvSpPr/>
              <p:nvPr/>
            </p:nvSpPr>
            <p:spPr>
              <a:xfrm>
                <a:off x="238102" y="3238511"/>
                <a:ext cx="2404014" cy="1674392"/>
              </a:xfrm>
              <a:custGeom>
                <a:rect b="b" l="l" r="r" t="t"/>
                <a:pathLst>
                  <a:path extrusionOk="0" h="60431" w="86764">
                    <a:moveTo>
                      <a:pt x="0" y="0"/>
                    </a:moveTo>
                    <a:lnTo>
                      <a:pt x="0" y="60431"/>
                    </a:lnTo>
                    <a:lnTo>
                      <a:pt x="86764" y="60431"/>
                    </a:lnTo>
                    <a:lnTo>
                      <a:pt x="86764" y="59678"/>
                    </a:lnTo>
                    <a:lnTo>
                      <a:pt x="753" y="59678"/>
                    </a:lnTo>
                    <a:lnTo>
                      <a:pt x="7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3"/>
              <p:cNvSpPr/>
              <p:nvPr/>
            </p:nvSpPr>
            <p:spPr>
              <a:xfrm>
                <a:off x="153872" y="2950824"/>
                <a:ext cx="2775931" cy="2046310"/>
              </a:xfrm>
              <a:custGeom>
                <a:rect b="b" l="l" r="r" t="t"/>
                <a:pathLst>
                  <a:path extrusionOk="0" h="73854" w="100187">
                    <a:moveTo>
                      <a:pt x="1" y="1"/>
                    </a:moveTo>
                    <a:lnTo>
                      <a:pt x="1" y="63952"/>
                    </a:lnTo>
                    <a:lnTo>
                      <a:pt x="9902" y="63952"/>
                    </a:lnTo>
                    <a:lnTo>
                      <a:pt x="9902" y="73853"/>
                    </a:lnTo>
                    <a:lnTo>
                      <a:pt x="100186" y="73853"/>
                    </a:lnTo>
                    <a:lnTo>
                      <a:pt x="100186" y="72740"/>
                    </a:lnTo>
                    <a:lnTo>
                      <a:pt x="11046" y="72740"/>
                    </a:lnTo>
                    <a:lnTo>
                      <a:pt x="11046" y="62808"/>
                    </a:lnTo>
                    <a:lnTo>
                      <a:pt x="1114" y="62808"/>
                    </a:lnTo>
                    <a:lnTo>
                      <a:pt x="11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3"/>
              <p:cNvSpPr/>
              <p:nvPr/>
            </p:nvSpPr>
            <p:spPr>
              <a:xfrm>
                <a:off x="429063" y="4580164"/>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3"/>
              <p:cNvSpPr/>
              <p:nvPr/>
            </p:nvSpPr>
            <p:spPr>
              <a:xfrm>
                <a:off x="301470" y="4766109"/>
                <a:ext cx="83427" cy="82596"/>
              </a:xfrm>
              <a:custGeom>
                <a:rect b="b" l="l" r="r" t="t"/>
                <a:pathLst>
                  <a:path extrusionOk="0" h="2981" w="3011">
                    <a:moveTo>
                      <a:pt x="1" y="1"/>
                    </a:moveTo>
                    <a:lnTo>
                      <a:pt x="1" y="2980"/>
                    </a:lnTo>
                    <a:lnTo>
                      <a:pt x="3010" y="2980"/>
                    </a:lnTo>
                    <a:lnTo>
                      <a:pt x="30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43" name="Google Shape;843;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844" name="Shape 844"/>
        <p:cNvGrpSpPr/>
        <p:nvPr/>
      </p:nvGrpSpPr>
      <p:grpSpPr>
        <a:xfrm>
          <a:off x="0" y="0"/>
          <a:ext cx="0" cy="0"/>
          <a:chOff x="0" y="0"/>
          <a:chExt cx="0" cy="0"/>
        </a:xfrm>
      </p:grpSpPr>
      <p:pic>
        <p:nvPicPr>
          <p:cNvPr id="845" name="Google Shape;845;p24"/>
          <p:cNvPicPr preferRelativeResize="0"/>
          <p:nvPr/>
        </p:nvPicPr>
        <p:blipFill rotWithShape="1">
          <a:blip r:embed="rId2">
            <a:alphaModFix/>
          </a:blip>
          <a:srcRect b="0" l="0" r="0" t="0"/>
          <a:stretch/>
        </p:blipFill>
        <p:spPr>
          <a:xfrm>
            <a:off x="0" y="672"/>
            <a:ext cx="9143998" cy="5142154"/>
          </a:xfrm>
          <a:prstGeom prst="rect">
            <a:avLst/>
          </a:prstGeom>
          <a:noFill/>
          <a:ln>
            <a:noFill/>
          </a:ln>
        </p:spPr>
      </p:pic>
      <p:grpSp>
        <p:nvGrpSpPr>
          <p:cNvPr id="846" name="Google Shape;846;p24"/>
          <p:cNvGrpSpPr/>
          <p:nvPr/>
        </p:nvGrpSpPr>
        <p:grpSpPr>
          <a:xfrm flipH="1">
            <a:off x="857991" y="276859"/>
            <a:ext cx="7600820" cy="4564799"/>
            <a:chOff x="2292452" y="895709"/>
            <a:chExt cx="7600820" cy="4564799"/>
          </a:xfrm>
        </p:grpSpPr>
        <p:sp>
          <p:nvSpPr>
            <p:cNvPr id="847" name="Google Shape;847;p24"/>
            <p:cNvSpPr/>
            <p:nvPr/>
          </p:nvSpPr>
          <p:spPr>
            <a:xfrm>
              <a:off x="3847436" y="1011102"/>
              <a:ext cx="67792" cy="67809"/>
            </a:xfrm>
            <a:custGeom>
              <a:rect b="b" l="l" r="r" t="t"/>
              <a:pathLst>
                <a:path extrusionOk="0" h="67809" w="67792">
                  <a:moveTo>
                    <a:pt x="70" y="33853"/>
                  </a:moveTo>
                  <a:cubicBezTo>
                    <a:pt x="2059" y="33444"/>
                    <a:pt x="4053" y="33057"/>
                    <a:pt x="6036" y="32623"/>
                  </a:cubicBezTo>
                  <a:cubicBezTo>
                    <a:pt x="10623" y="31764"/>
                    <a:pt x="15085" y="30340"/>
                    <a:pt x="19321" y="28386"/>
                  </a:cubicBezTo>
                  <a:cubicBezTo>
                    <a:pt x="23899" y="26098"/>
                    <a:pt x="27458" y="22185"/>
                    <a:pt x="29300" y="17413"/>
                  </a:cubicBezTo>
                  <a:cubicBezTo>
                    <a:pt x="31251" y="12289"/>
                    <a:pt x="32683" y="6982"/>
                    <a:pt x="33575" y="1573"/>
                  </a:cubicBezTo>
                  <a:cubicBezTo>
                    <a:pt x="33653" y="1048"/>
                    <a:pt x="33816" y="539"/>
                    <a:pt x="34057" y="66"/>
                  </a:cubicBezTo>
                  <a:cubicBezTo>
                    <a:pt x="34386" y="1701"/>
                    <a:pt x="34700" y="3338"/>
                    <a:pt x="35047" y="4968"/>
                  </a:cubicBezTo>
                  <a:cubicBezTo>
                    <a:pt x="35864" y="9245"/>
                    <a:pt x="37076" y="13437"/>
                    <a:pt x="38665" y="17492"/>
                  </a:cubicBezTo>
                  <a:cubicBezTo>
                    <a:pt x="40780" y="22834"/>
                    <a:pt x="45003" y="27070"/>
                    <a:pt x="50342" y="29206"/>
                  </a:cubicBezTo>
                  <a:cubicBezTo>
                    <a:pt x="55525" y="31184"/>
                    <a:pt x="60896" y="32636"/>
                    <a:pt x="66371" y="33540"/>
                  </a:cubicBezTo>
                  <a:cubicBezTo>
                    <a:pt x="66886" y="33617"/>
                    <a:pt x="67387" y="33776"/>
                    <a:pt x="67853" y="34010"/>
                  </a:cubicBezTo>
                  <a:cubicBezTo>
                    <a:pt x="65674" y="34464"/>
                    <a:pt x="63490" y="34892"/>
                    <a:pt x="61318" y="35377"/>
                  </a:cubicBezTo>
                  <a:cubicBezTo>
                    <a:pt x="56917" y="36228"/>
                    <a:pt x="52637" y="37616"/>
                    <a:pt x="48575" y="39510"/>
                  </a:cubicBezTo>
                  <a:cubicBezTo>
                    <a:pt x="44056" y="41777"/>
                    <a:pt x="40536" y="45632"/>
                    <a:pt x="38690" y="50335"/>
                  </a:cubicBezTo>
                  <a:cubicBezTo>
                    <a:pt x="36673" y="55597"/>
                    <a:pt x="35204" y="61053"/>
                    <a:pt x="34307" y="66616"/>
                  </a:cubicBezTo>
                  <a:cubicBezTo>
                    <a:pt x="34241" y="67056"/>
                    <a:pt x="34102" y="67482"/>
                    <a:pt x="33896" y="67876"/>
                  </a:cubicBezTo>
                  <a:cubicBezTo>
                    <a:pt x="33667" y="66730"/>
                    <a:pt x="33448" y="65582"/>
                    <a:pt x="33210" y="64438"/>
                  </a:cubicBezTo>
                  <a:cubicBezTo>
                    <a:pt x="32351" y="59704"/>
                    <a:pt x="31059" y="55059"/>
                    <a:pt x="29349" y="50561"/>
                  </a:cubicBezTo>
                  <a:cubicBezTo>
                    <a:pt x="27215" y="45056"/>
                    <a:pt x="22862" y="40702"/>
                    <a:pt x="17354" y="38564"/>
                  </a:cubicBezTo>
                  <a:cubicBezTo>
                    <a:pt x="12157" y="36622"/>
                    <a:pt x="6784" y="35187"/>
                    <a:pt x="1310"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8" name="Google Shape;848;p24"/>
            <p:cNvSpPr/>
            <p:nvPr/>
          </p:nvSpPr>
          <p:spPr>
            <a:xfrm>
              <a:off x="2292452" y="1824636"/>
              <a:ext cx="67792" cy="67808"/>
            </a:xfrm>
            <a:custGeom>
              <a:rect b="b" l="l" r="r" t="t"/>
              <a:pathLst>
                <a:path extrusionOk="0" h="67808" w="67792">
                  <a:moveTo>
                    <a:pt x="70" y="33852"/>
                  </a:moveTo>
                  <a:cubicBezTo>
                    <a:pt x="2059" y="33443"/>
                    <a:pt x="4053" y="33056"/>
                    <a:pt x="6036" y="32622"/>
                  </a:cubicBezTo>
                  <a:cubicBezTo>
                    <a:pt x="10623" y="31763"/>
                    <a:pt x="15085" y="30340"/>
                    <a:pt x="19321" y="28386"/>
                  </a:cubicBezTo>
                  <a:cubicBezTo>
                    <a:pt x="23900" y="26098"/>
                    <a:pt x="27459" y="22184"/>
                    <a:pt x="29300" y="17412"/>
                  </a:cubicBezTo>
                  <a:cubicBezTo>
                    <a:pt x="31251" y="12288"/>
                    <a:pt x="32683" y="6981"/>
                    <a:pt x="33575" y="1572"/>
                  </a:cubicBezTo>
                  <a:cubicBezTo>
                    <a:pt x="33653" y="1047"/>
                    <a:pt x="33816" y="539"/>
                    <a:pt x="34057" y="66"/>
                  </a:cubicBezTo>
                  <a:cubicBezTo>
                    <a:pt x="34386" y="1700"/>
                    <a:pt x="34700" y="3337"/>
                    <a:pt x="35047" y="4967"/>
                  </a:cubicBezTo>
                  <a:cubicBezTo>
                    <a:pt x="35864" y="9244"/>
                    <a:pt x="37076" y="13437"/>
                    <a:pt x="38665" y="17492"/>
                  </a:cubicBezTo>
                  <a:cubicBezTo>
                    <a:pt x="40781" y="22833"/>
                    <a:pt x="45004" y="27070"/>
                    <a:pt x="50342" y="29205"/>
                  </a:cubicBezTo>
                  <a:cubicBezTo>
                    <a:pt x="55525" y="31184"/>
                    <a:pt x="60896" y="32636"/>
                    <a:pt x="66371" y="33540"/>
                  </a:cubicBezTo>
                  <a:cubicBezTo>
                    <a:pt x="66886" y="33617"/>
                    <a:pt x="67387" y="33776"/>
                    <a:pt x="67853" y="34010"/>
                  </a:cubicBezTo>
                  <a:cubicBezTo>
                    <a:pt x="65674" y="34464"/>
                    <a:pt x="63489" y="34891"/>
                    <a:pt x="61318" y="35376"/>
                  </a:cubicBezTo>
                  <a:cubicBezTo>
                    <a:pt x="56917" y="36227"/>
                    <a:pt x="52637" y="37616"/>
                    <a:pt x="48575" y="39510"/>
                  </a:cubicBezTo>
                  <a:cubicBezTo>
                    <a:pt x="44056" y="41776"/>
                    <a:pt x="40535" y="45632"/>
                    <a:pt x="38690" y="50335"/>
                  </a:cubicBezTo>
                  <a:cubicBezTo>
                    <a:pt x="36673" y="55597"/>
                    <a:pt x="35204" y="61052"/>
                    <a:pt x="34307" y="66615"/>
                  </a:cubicBezTo>
                  <a:cubicBezTo>
                    <a:pt x="34241" y="67055"/>
                    <a:pt x="34102" y="67481"/>
                    <a:pt x="33896" y="67875"/>
                  </a:cubicBezTo>
                  <a:cubicBezTo>
                    <a:pt x="33667" y="66730"/>
                    <a:pt x="33447" y="65581"/>
                    <a:pt x="33211" y="64437"/>
                  </a:cubicBezTo>
                  <a:cubicBezTo>
                    <a:pt x="32351" y="59703"/>
                    <a:pt x="31059" y="55058"/>
                    <a:pt x="29349" y="50560"/>
                  </a:cubicBezTo>
                  <a:cubicBezTo>
                    <a:pt x="27215" y="45055"/>
                    <a:pt x="22862" y="40701"/>
                    <a:pt x="17354" y="38563"/>
                  </a:cubicBezTo>
                  <a:cubicBezTo>
                    <a:pt x="12157" y="36622"/>
                    <a:pt x="6784" y="35187"/>
                    <a:pt x="1310"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9" name="Google Shape;849;p24"/>
            <p:cNvSpPr/>
            <p:nvPr/>
          </p:nvSpPr>
          <p:spPr>
            <a:xfrm>
              <a:off x="9825479" y="3393258"/>
              <a:ext cx="67793" cy="67807"/>
            </a:xfrm>
            <a:custGeom>
              <a:rect b="b" l="l" r="r" t="t"/>
              <a:pathLst>
                <a:path extrusionOk="0" h="67807" w="67793">
                  <a:moveTo>
                    <a:pt x="71" y="33852"/>
                  </a:moveTo>
                  <a:cubicBezTo>
                    <a:pt x="2060" y="33443"/>
                    <a:pt x="4053" y="33056"/>
                    <a:pt x="6037" y="32621"/>
                  </a:cubicBezTo>
                  <a:cubicBezTo>
                    <a:pt x="10623" y="31763"/>
                    <a:pt x="15085" y="30340"/>
                    <a:pt x="19321" y="28385"/>
                  </a:cubicBezTo>
                  <a:cubicBezTo>
                    <a:pt x="23900" y="26098"/>
                    <a:pt x="27459" y="22185"/>
                    <a:pt x="29300" y="17412"/>
                  </a:cubicBezTo>
                  <a:cubicBezTo>
                    <a:pt x="31252" y="12288"/>
                    <a:pt x="32684" y="6981"/>
                    <a:pt x="33575" y="1571"/>
                  </a:cubicBezTo>
                  <a:cubicBezTo>
                    <a:pt x="33654" y="1047"/>
                    <a:pt x="33818" y="539"/>
                    <a:pt x="34059" y="66"/>
                  </a:cubicBezTo>
                  <a:cubicBezTo>
                    <a:pt x="34387" y="1700"/>
                    <a:pt x="34701" y="3337"/>
                    <a:pt x="35047" y="4966"/>
                  </a:cubicBezTo>
                  <a:cubicBezTo>
                    <a:pt x="35865" y="9244"/>
                    <a:pt x="37076" y="13436"/>
                    <a:pt x="38666" y="17491"/>
                  </a:cubicBezTo>
                  <a:cubicBezTo>
                    <a:pt x="40781" y="22833"/>
                    <a:pt x="45005" y="27069"/>
                    <a:pt x="50342" y="29204"/>
                  </a:cubicBezTo>
                  <a:cubicBezTo>
                    <a:pt x="55526" y="31183"/>
                    <a:pt x="60896" y="32635"/>
                    <a:pt x="66372" y="33539"/>
                  </a:cubicBezTo>
                  <a:cubicBezTo>
                    <a:pt x="66888" y="33617"/>
                    <a:pt x="67387" y="33775"/>
                    <a:pt x="67854" y="34009"/>
                  </a:cubicBezTo>
                  <a:cubicBezTo>
                    <a:pt x="65675" y="34464"/>
                    <a:pt x="63491" y="34891"/>
                    <a:pt x="61319" y="35377"/>
                  </a:cubicBezTo>
                  <a:cubicBezTo>
                    <a:pt x="56918" y="36227"/>
                    <a:pt x="52638" y="37616"/>
                    <a:pt x="48576" y="39510"/>
                  </a:cubicBezTo>
                  <a:cubicBezTo>
                    <a:pt x="44057" y="41776"/>
                    <a:pt x="40536" y="45631"/>
                    <a:pt x="38690" y="50334"/>
                  </a:cubicBezTo>
                  <a:cubicBezTo>
                    <a:pt x="36672" y="55596"/>
                    <a:pt x="35203" y="61051"/>
                    <a:pt x="34305" y="66614"/>
                  </a:cubicBezTo>
                  <a:cubicBezTo>
                    <a:pt x="34241" y="67054"/>
                    <a:pt x="34102" y="67481"/>
                    <a:pt x="33894" y="67874"/>
                  </a:cubicBezTo>
                  <a:cubicBezTo>
                    <a:pt x="33669" y="66729"/>
                    <a:pt x="33449" y="65582"/>
                    <a:pt x="33211" y="64437"/>
                  </a:cubicBezTo>
                  <a:cubicBezTo>
                    <a:pt x="32352" y="59702"/>
                    <a:pt x="31060" y="55057"/>
                    <a:pt x="29350" y="50559"/>
                  </a:cubicBezTo>
                  <a:cubicBezTo>
                    <a:pt x="27216" y="45055"/>
                    <a:pt x="22863" y="40701"/>
                    <a:pt x="17355" y="38563"/>
                  </a:cubicBezTo>
                  <a:cubicBezTo>
                    <a:pt x="12158" y="36621"/>
                    <a:pt x="6785" y="35186"/>
                    <a:pt x="1311"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0" name="Google Shape;850;p24"/>
            <p:cNvSpPr/>
            <p:nvPr/>
          </p:nvSpPr>
          <p:spPr>
            <a:xfrm>
              <a:off x="8510110" y="895709"/>
              <a:ext cx="67794" cy="67808"/>
            </a:xfrm>
            <a:custGeom>
              <a:rect b="b" l="l" r="r" t="t"/>
              <a:pathLst>
                <a:path extrusionOk="0" h="67808" w="67794">
                  <a:moveTo>
                    <a:pt x="70" y="33852"/>
                  </a:moveTo>
                  <a:cubicBezTo>
                    <a:pt x="2060" y="33443"/>
                    <a:pt x="4053" y="33056"/>
                    <a:pt x="6037" y="32622"/>
                  </a:cubicBezTo>
                  <a:cubicBezTo>
                    <a:pt x="10623" y="31762"/>
                    <a:pt x="15086" y="30339"/>
                    <a:pt x="19321" y="28384"/>
                  </a:cubicBezTo>
                  <a:cubicBezTo>
                    <a:pt x="23900" y="26097"/>
                    <a:pt x="27459" y="22184"/>
                    <a:pt x="29300" y="17412"/>
                  </a:cubicBezTo>
                  <a:cubicBezTo>
                    <a:pt x="31252" y="12288"/>
                    <a:pt x="32684" y="6981"/>
                    <a:pt x="33575" y="1572"/>
                  </a:cubicBezTo>
                  <a:cubicBezTo>
                    <a:pt x="33654" y="1047"/>
                    <a:pt x="33817" y="539"/>
                    <a:pt x="34059" y="66"/>
                  </a:cubicBezTo>
                  <a:cubicBezTo>
                    <a:pt x="34387" y="1700"/>
                    <a:pt x="34701" y="3337"/>
                    <a:pt x="35047" y="4966"/>
                  </a:cubicBezTo>
                  <a:cubicBezTo>
                    <a:pt x="35864" y="9244"/>
                    <a:pt x="37076" y="13436"/>
                    <a:pt x="38666" y="17490"/>
                  </a:cubicBezTo>
                  <a:cubicBezTo>
                    <a:pt x="40781" y="22833"/>
                    <a:pt x="45005" y="27069"/>
                    <a:pt x="50343" y="29205"/>
                  </a:cubicBezTo>
                  <a:cubicBezTo>
                    <a:pt x="55527" y="31183"/>
                    <a:pt x="60897" y="32635"/>
                    <a:pt x="66372" y="33538"/>
                  </a:cubicBezTo>
                  <a:cubicBezTo>
                    <a:pt x="66888" y="33617"/>
                    <a:pt x="67388" y="33775"/>
                    <a:pt x="67854" y="34008"/>
                  </a:cubicBezTo>
                  <a:cubicBezTo>
                    <a:pt x="65675" y="34463"/>
                    <a:pt x="63491" y="34891"/>
                    <a:pt x="61320" y="35376"/>
                  </a:cubicBezTo>
                  <a:cubicBezTo>
                    <a:pt x="56918" y="36226"/>
                    <a:pt x="52639" y="37614"/>
                    <a:pt x="48576" y="39509"/>
                  </a:cubicBezTo>
                  <a:cubicBezTo>
                    <a:pt x="44057" y="41776"/>
                    <a:pt x="40537" y="45631"/>
                    <a:pt x="38691" y="50334"/>
                  </a:cubicBezTo>
                  <a:cubicBezTo>
                    <a:pt x="36673" y="55596"/>
                    <a:pt x="35203" y="61052"/>
                    <a:pt x="34306" y="66615"/>
                  </a:cubicBezTo>
                  <a:cubicBezTo>
                    <a:pt x="34241" y="67055"/>
                    <a:pt x="34103" y="67481"/>
                    <a:pt x="33895" y="67875"/>
                  </a:cubicBezTo>
                  <a:cubicBezTo>
                    <a:pt x="33669" y="66728"/>
                    <a:pt x="33449" y="65581"/>
                    <a:pt x="33211" y="64437"/>
                  </a:cubicBezTo>
                  <a:cubicBezTo>
                    <a:pt x="32352" y="59703"/>
                    <a:pt x="31060" y="55057"/>
                    <a:pt x="29350" y="50559"/>
                  </a:cubicBezTo>
                  <a:cubicBezTo>
                    <a:pt x="27216" y="45055"/>
                    <a:pt x="22863" y="40701"/>
                    <a:pt x="17355" y="38563"/>
                  </a:cubicBezTo>
                  <a:cubicBezTo>
                    <a:pt x="12158" y="36621"/>
                    <a:pt x="6785" y="35186"/>
                    <a:pt x="1311" y="34277"/>
                  </a:cubicBezTo>
                  <a:lnTo>
                    <a:pt x="60" y="340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1" name="Google Shape;851;p24"/>
            <p:cNvSpPr/>
            <p:nvPr/>
          </p:nvSpPr>
          <p:spPr>
            <a:xfrm>
              <a:off x="2475720" y="3743433"/>
              <a:ext cx="67794" cy="67809"/>
            </a:xfrm>
            <a:custGeom>
              <a:rect b="b" l="l" r="r" t="t"/>
              <a:pathLst>
                <a:path extrusionOk="0" h="67809" w="67794">
                  <a:moveTo>
                    <a:pt x="71" y="33852"/>
                  </a:moveTo>
                  <a:cubicBezTo>
                    <a:pt x="2060" y="33445"/>
                    <a:pt x="4053" y="33056"/>
                    <a:pt x="6036" y="32623"/>
                  </a:cubicBezTo>
                  <a:cubicBezTo>
                    <a:pt x="10623" y="31764"/>
                    <a:pt x="15085" y="30341"/>
                    <a:pt x="19321" y="28386"/>
                  </a:cubicBezTo>
                  <a:cubicBezTo>
                    <a:pt x="23900" y="26098"/>
                    <a:pt x="27459" y="22185"/>
                    <a:pt x="29300" y="17412"/>
                  </a:cubicBezTo>
                  <a:cubicBezTo>
                    <a:pt x="31251" y="12288"/>
                    <a:pt x="32683" y="6981"/>
                    <a:pt x="33575" y="1572"/>
                  </a:cubicBezTo>
                  <a:cubicBezTo>
                    <a:pt x="33654" y="1047"/>
                    <a:pt x="33817" y="539"/>
                    <a:pt x="34058" y="66"/>
                  </a:cubicBezTo>
                  <a:cubicBezTo>
                    <a:pt x="34387" y="1700"/>
                    <a:pt x="34701" y="3337"/>
                    <a:pt x="35047" y="4967"/>
                  </a:cubicBezTo>
                  <a:cubicBezTo>
                    <a:pt x="35865" y="9244"/>
                    <a:pt x="37076" y="13437"/>
                    <a:pt x="38666" y="17492"/>
                  </a:cubicBezTo>
                  <a:cubicBezTo>
                    <a:pt x="40781" y="22834"/>
                    <a:pt x="45004" y="27071"/>
                    <a:pt x="50343" y="29205"/>
                  </a:cubicBezTo>
                  <a:cubicBezTo>
                    <a:pt x="55526" y="31184"/>
                    <a:pt x="60896" y="32636"/>
                    <a:pt x="66371" y="33540"/>
                  </a:cubicBezTo>
                  <a:cubicBezTo>
                    <a:pt x="66887" y="33618"/>
                    <a:pt x="67388" y="33776"/>
                    <a:pt x="67854" y="34010"/>
                  </a:cubicBezTo>
                  <a:cubicBezTo>
                    <a:pt x="65675" y="34464"/>
                    <a:pt x="63491" y="34891"/>
                    <a:pt x="61318" y="35377"/>
                  </a:cubicBezTo>
                  <a:cubicBezTo>
                    <a:pt x="56917" y="36228"/>
                    <a:pt x="52638" y="37616"/>
                    <a:pt x="48576" y="39510"/>
                  </a:cubicBezTo>
                  <a:cubicBezTo>
                    <a:pt x="44057" y="41777"/>
                    <a:pt x="40536" y="45632"/>
                    <a:pt x="38690" y="50335"/>
                  </a:cubicBezTo>
                  <a:cubicBezTo>
                    <a:pt x="36673" y="55597"/>
                    <a:pt x="35204" y="61053"/>
                    <a:pt x="34307" y="66616"/>
                  </a:cubicBezTo>
                  <a:cubicBezTo>
                    <a:pt x="34241" y="67056"/>
                    <a:pt x="34103" y="67482"/>
                    <a:pt x="33896" y="67876"/>
                  </a:cubicBezTo>
                  <a:cubicBezTo>
                    <a:pt x="33669" y="66730"/>
                    <a:pt x="33449" y="65582"/>
                    <a:pt x="33212" y="64437"/>
                  </a:cubicBezTo>
                  <a:cubicBezTo>
                    <a:pt x="32352" y="59704"/>
                    <a:pt x="31060" y="55059"/>
                    <a:pt x="29350" y="50561"/>
                  </a:cubicBezTo>
                  <a:cubicBezTo>
                    <a:pt x="27216" y="45056"/>
                    <a:pt x="22863" y="40702"/>
                    <a:pt x="17355" y="38563"/>
                  </a:cubicBezTo>
                  <a:cubicBezTo>
                    <a:pt x="12158" y="36622"/>
                    <a:pt x="6785"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2" name="Google Shape;852;p24"/>
            <p:cNvSpPr/>
            <p:nvPr/>
          </p:nvSpPr>
          <p:spPr>
            <a:xfrm>
              <a:off x="6443795" y="5392699"/>
              <a:ext cx="67792" cy="67809"/>
            </a:xfrm>
            <a:custGeom>
              <a:rect b="b" l="l" r="r" t="t"/>
              <a:pathLst>
                <a:path extrusionOk="0" h="67809" w="67792">
                  <a:moveTo>
                    <a:pt x="70" y="33854"/>
                  </a:moveTo>
                  <a:cubicBezTo>
                    <a:pt x="2059" y="33445"/>
                    <a:pt x="4053" y="33058"/>
                    <a:pt x="6036" y="32623"/>
                  </a:cubicBezTo>
                  <a:cubicBezTo>
                    <a:pt x="10623" y="31764"/>
                    <a:pt x="15085" y="30341"/>
                    <a:pt x="19321" y="28386"/>
                  </a:cubicBezTo>
                  <a:cubicBezTo>
                    <a:pt x="23900" y="26098"/>
                    <a:pt x="27459" y="22186"/>
                    <a:pt x="29301" y="17414"/>
                  </a:cubicBezTo>
                  <a:cubicBezTo>
                    <a:pt x="31252" y="12289"/>
                    <a:pt x="32684" y="6983"/>
                    <a:pt x="33575" y="1573"/>
                  </a:cubicBezTo>
                  <a:cubicBezTo>
                    <a:pt x="33654" y="1048"/>
                    <a:pt x="33817" y="539"/>
                    <a:pt x="34059" y="66"/>
                  </a:cubicBezTo>
                  <a:cubicBezTo>
                    <a:pt x="34387" y="1701"/>
                    <a:pt x="34700" y="3338"/>
                    <a:pt x="35047" y="4968"/>
                  </a:cubicBezTo>
                  <a:cubicBezTo>
                    <a:pt x="35865" y="9245"/>
                    <a:pt x="37076" y="13437"/>
                    <a:pt x="38665" y="17492"/>
                  </a:cubicBezTo>
                  <a:cubicBezTo>
                    <a:pt x="40781" y="22834"/>
                    <a:pt x="45004" y="27071"/>
                    <a:pt x="50343" y="29206"/>
                  </a:cubicBezTo>
                  <a:cubicBezTo>
                    <a:pt x="55526" y="31184"/>
                    <a:pt x="60896" y="32636"/>
                    <a:pt x="66371" y="33540"/>
                  </a:cubicBezTo>
                  <a:cubicBezTo>
                    <a:pt x="66886" y="33618"/>
                    <a:pt x="67386" y="33777"/>
                    <a:pt x="67852" y="34010"/>
                  </a:cubicBezTo>
                  <a:cubicBezTo>
                    <a:pt x="65674" y="34464"/>
                    <a:pt x="63490" y="34892"/>
                    <a:pt x="61318" y="35377"/>
                  </a:cubicBezTo>
                  <a:cubicBezTo>
                    <a:pt x="56917" y="36228"/>
                    <a:pt x="52637" y="37616"/>
                    <a:pt x="48576" y="39510"/>
                  </a:cubicBezTo>
                  <a:cubicBezTo>
                    <a:pt x="44057" y="41777"/>
                    <a:pt x="40535" y="45632"/>
                    <a:pt x="38690" y="50335"/>
                  </a:cubicBezTo>
                  <a:cubicBezTo>
                    <a:pt x="36673" y="55597"/>
                    <a:pt x="35204" y="61053"/>
                    <a:pt x="34307" y="66616"/>
                  </a:cubicBezTo>
                  <a:cubicBezTo>
                    <a:pt x="34242" y="67056"/>
                    <a:pt x="34103" y="67482"/>
                    <a:pt x="33896" y="67876"/>
                  </a:cubicBezTo>
                  <a:cubicBezTo>
                    <a:pt x="33669" y="66730"/>
                    <a:pt x="33449" y="65582"/>
                    <a:pt x="33210" y="64439"/>
                  </a:cubicBezTo>
                  <a:cubicBezTo>
                    <a:pt x="32352" y="59704"/>
                    <a:pt x="31059" y="55059"/>
                    <a:pt x="29350" y="50561"/>
                  </a:cubicBezTo>
                  <a:cubicBezTo>
                    <a:pt x="27216" y="45057"/>
                    <a:pt x="22862" y="40703"/>
                    <a:pt x="17355" y="38565"/>
                  </a:cubicBezTo>
                  <a:cubicBezTo>
                    <a:pt x="12157" y="36622"/>
                    <a:pt x="6784"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853" name="Google Shape;853;p24"/>
          <p:cNvGrpSpPr/>
          <p:nvPr/>
        </p:nvGrpSpPr>
        <p:grpSpPr>
          <a:xfrm flipH="1">
            <a:off x="-5149" y="3266708"/>
            <a:ext cx="9149687" cy="1885868"/>
            <a:chOff x="1639250" y="4518105"/>
            <a:chExt cx="9164350" cy="1890026"/>
          </a:xfrm>
        </p:grpSpPr>
        <p:sp>
          <p:nvSpPr>
            <p:cNvPr id="854" name="Google Shape;854;p24"/>
            <p:cNvSpPr/>
            <p:nvPr/>
          </p:nvSpPr>
          <p:spPr>
            <a:xfrm>
              <a:off x="7018121" y="4518105"/>
              <a:ext cx="3785479" cy="1890026"/>
            </a:xfrm>
            <a:custGeom>
              <a:rect b="b" l="l" r="r" t="t"/>
              <a:pathLst>
                <a:path extrusionOk="0" h="1890026" w="3785479">
                  <a:moveTo>
                    <a:pt x="2869691" y="502915"/>
                  </a:moveTo>
                  <a:cubicBezTo>
                    <a:pt x="2546881" y="530785"/>
                    <a:pt x="2307807" y="814821"/>
                    <a:pt x="2335704" y="1137326"/>
                  </a:cubicBezTo>
                  <a:cubicBezTo>
                    <a:pt x="2336265" y="1143818"/>
                    <a:pt x="2336935" y="1150301"/>
                    <a:pt x="2337713" y="1156771"/>
                  </a:cubicBezTo>
                  <a:cubicBezTo>
                    <a:pt x="2225160" y="1182986"/>
                    <a:pt x="2117150" y="1225828"/>
                    <a:pt x="2017250" y="1283885"/>
                  </a:cubicBezTo>
                  <a:cubicBezTo>
                    <a:pt x="1759154" y="1023834"/>
                    <a:pt x="1338913" y="1022051"/>
                    <a:pt x="1078616" y="1279904"/>
                  </a:cubicBezTo>
                  <a:cubicBezTo>
                    <a:pt x="1061292" y="1297066"/>
                    <a:pt x="1044927" y="1315168"/>
                    <a:pt x="1029598" y="1334130"/>
                  </a:cubicBezTo>
                  <a:cubicBezTo>
                    <a:pt x="599490" y="1262132"/>
                    <a:pt x="175377" y="1491157"/>
                    <a:pt x="60" y="1890093"/>
                  </a:cubicBezTo>
                  <a:lnTo>
                    <a:pt x="3785540" y="1890093"/>
                  </a:lnTo>
                  <a:lnTo>
                    <a:pt x="3785540" y="66"/>
                  </a:lnTo>
                  <a:cubicBezTo>
                    <a:pt x="3417674" y="12958"/>
                    <a:pt x="3077784" y="199575"/>
                    <a:pt x="2869691" y="50291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5" name="Google Shape;855;p24"/>
            <p:cNvSpPr/>
            <p:nvPr/>
          </p:nvSpPr>
          <p:spPr>
            <a:xfrm>
              <a:off x="1639250" y="4979536"/>
              <a:ext cx="3568832" cy="1428594"/>
            </a:xfrm>
            <a:custGeom>
              <a:rect b="b" l="l" r="r" t="t"/>
              <a:pathLst>
                <a:path extrusionOk="0" h="1428594" w="3568832">
                  <a:moveTo>
                    <a:pt x="2616086" y="513624"/>
                  </a:moveTo>
                  <a:cubicBezTo>
                    <a:pt x="2246569" y="513591"/>
                    <a:pt x="1910285" y="726808"/>
                    <a:pt x="1752990" y="1060860"/>
                  </a:cubicBezTo>
                  <a:cubicBezTo>
                    <a:pt x="1739329" y="1060278"/>
                    <a:pt x="1725637" y="1059819"/>
                    <a:pt x="1711835" y="1059819"/>
                  </a:cubicBezTo>
                  <a:cubicBezTo>
                    <a:pt x="1656168" y="1059889"/>
                    <a:pt x="1600613" y="1064803"/>
                    <a:pt x="1545800" y="1074506"/>
                  </a:cubicBezTo>
                  <a:cubicBezTo>
                    <a:pt x="1417203" y="688976"/>
                    <a:pt x="1058042" y="427332"/>
                    <a:pt x="651308" y="422882"/>
                  </a:cubicBezTo>
                  <a:cubicBezTo>
                    <a:pt x="504108" y="196009"/>
                    <a:pt x="267359" y="42303"/>
                    <a:pt x="60" y="66"/>
                  </a:cubicBezTo>
                  <a:lnTo>
                    <a:pt x="60" y="1428661"/>
                  </a:lnTo>
                  <a:lnTo>
                    <a:pt x="3568893" y="1428661"/>
                  </a:lnTo>
                  <a:cubicBezTo>
                    <a:pt x="3548634" y="917579"/>
                    <a:pt x="3128052" y="513669"/>
                    <a:pt x="2616086" y="51362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856" name="Google Shape;856;p24"/>
          <p:cNvGrpSpPr/>
          <p:nvPr/>
        </p:nvGrpSpPr>
        <p:grpSpPr>
          <a:xfrm>
            <a:off x="135137" y="156636"/>
            <a:ext cx="8873725" cy="4830227"/>
            <a:chOff x="153872" y="166907"/>
            <a:chExt cx="8873725" cy="4830227"/>
          </a:xfrm>
        </p:grpSpPr>
        <p:grpSp>
          <p:nvGrpSpPr>
            <p:cNvPr id="857" name="Google Shape;857;p24"/>
            <p:cNvGrpSpPr/>
            <p:nvPr/>
          </p:nvGrpSpPr>
          <p:grpSpPr>
            <a:xfrm>
              <a:off x="6250862" y="166907"/>
              <a:ext cx="2776735" cy="2046310"/>
              <a:chOff x="6250862" y="166907"/>
              <a:chExt cx="2776735" cy="2046310"/>
            </a:xfrm>
          </p:grpSpPr>
          <p:sp>
            <p:nvSpPr>
              <p:cNvPr id="858" name="Google Shape;858;p24"/>
              <p:cNvSpPr/>
              <p:nvPr/>
            </p:nvSpPr>
            <p:spPr>
              <a:xfrm>
                <a:off x="6538521" y="251138"/>
                <a:ext cx="2404041" cy="1674392"/>
              </a:xfrm>
              <a:custGeom>
                <a:rect b="b" l="l" r="r" t="t"/>
                <a:pathLst>
                  <a:path extrusionOk="0" h="60431" w="86765">
                    <a:moveTo>
                      <a:pt x="1" y="0"/>
                    </a:moveTo>
                    <a:lnTo>
                      <a:pt x="1" y="752"/>
                    </a:lnTo>
                    <a:lnTo>
                      <a:pt x="86012" y="752"/>
                    </a:lnTo>
                    <a:lnTo>
                      <a:pt x="86012" y="60430"/>
                    </a:lnTo>
                    <a:lnTo>
                      <a:pt x="86764" y="60430"/>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4"/>
              <p:cNvSpPr/>
              <p:nvPr/>
            </p:nvSpPr>
            <p:spPr>
              <a:xfrm>
                <a:off x="6250862" y="166907"/>
                <a:ext cx="2776735" cy="2046310"/>
              </a:xfrm>
              <a:custGeom>
                <a:rect b="b" l="l" r="r" t="t"/>
                <a:pathLst>
                  <a:path extrusionOk="0" h="73854" w="100216">
                    <a:moveTo>
                      <a:pt x="0" y="0"/>
                    </a:moveTo>
                    <a:lnTo>
                      <a:pt x="0" y="1114"/>
                    </a:lnTo>
                    <a:lnTo>
                      <a:pt x="89171" y="1114"/>
                    </a:lnTo>
                    <a:lnTo>
                      <a:pt x="89171" y="11015"/>
                    </a:lnTo>
                    <a:lnTo>
                      <a:pt x="99072" y="11015"/>
                    </a:lnTo>
                    <a:lnTo>
                      <a:pt x="99072" y="73853"/>
                    </a:lnTo>
                    <a:lnTo>
                      <a:pt x="100216" y="73853"/>
                    </a:lnTo>
                    <a:lnTo>
                      <a:pt x="100216" y="9902"/>
                    </a:lnTo>
                    <a:lnTo>
                      <a:pt x="90285" y="9902"/>
                    </a:lnTo>
                    <a:lnTo>
                      <a:pt x="902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4"/>
              <p:cNvSpPr/>
              <p:nvPr/>
            </p:nvSpPr>
            <p:spPr>
              <a:xfrm>
                <a:off x="8610654" y="441239"/>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4"/>
              <p:cNvSpPr/>
              <p:nvPr/>
            </p:nvSpPr>
            <p:spPr>
              <a:xfrm>
                <a:off x="8796600" y="315336"/>
                <a:ext cx="82568" cy="82568"/>
              </a:xfrm>
              <a:custGeom>
                <a:rect b="b" l="l" r="r" t="t"/>
                <a:pathLst>
                  <a:path extrusionOk="0" h="2980" w="2980">
                    <a:moveTo>
                      <a:pt x="1" y="0"/>
                    </a:moveTo>
                    <a:lnTo>
                      <a:pt x="1" y="2980"/>
                    </a:lnTo>
                    <a:lnTo>
                      <a:pt x="2980" y="2980"/>
                    </a:lnTo>
                    <a:lnTo>
                      <a:pt x="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 name="Google Shape;862;p24"/>
            <p:cNvGrpSpPr/>
            <p:nvPr/>
          </p:nvGrpSpPr>
          <p:grpSpPr>
            <a:xfrm>
              <a:off x="153872" y="187444"/>
              <a:ext cx="2775931" cy="2046310"/>
              <a:chOff x="153872" y="187444"/>
              <a:chExt cx="2775931" cy="2046310"/>
            </a:xfrm>
          </p:grpSpPr>
          <p:sp>
            <p:nvSpPr>
              <p:cNvPr id="863" name="Google Shape;863;p24"/>
              <p:cNvSpPr/>
              <p:nvPr/>
            </p:nvSpPr>
            <p:spPr>
              <a:xfrm>
                <a:off x="238102" y="271675"/>
                <a:ext cx="2404014" cy="1674392"/>
              </a:xfrm>
              <a:custGeom>
                <a:rect b="b" l="l" r="r" t="t"/>
                <a:pathLst>
                  <a:path extrusionOk="0" h="60431" w="86764">
                    <a:moveTo>
                      <a:pt x="0" y="0"/>
                    </a:moveTo>
                    <a:lnTo>
                      <a:pt x="0" y="60430"/>
                    </a:lnTo>
                    <a:lnTo>
                      <a:pt x="753" y="60430"/>
                    </a:lnTo>
                    <a:lnTo>
                      <a:pt x="753" y="752"/>
                    </a:lnTo>
                    <a:lnTo>
                      <a:pt x="86764" y="752"/>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4"/>
              <p:cNvSpPr/>
              <p:nvPr/>
            </p:nvSpPr>
            <p:spPr>
              <a:xfrm>
                <a:off x="153872" y="187444"/>
                <a:ext cx="2775931" cy="2046310"/>
              </a:xfrm>
              <a:custGeom>
                <a:rect b="b" l="l" r="r" t="t"/>
                <a:pathLst>
                  <a:path extrusionOk="0" h="73854" w="100187">
                    <a:moveTo>
                      <a:pt x="9902" y="0"/>
                    </a:moveTo>
                    <a:lnTo>
                      <a:pt x="9902" y="9902"/>
                    </a:lnTo>
                    <a:lnTo>
                      <a:pt x="1" y="9902"/>
                    </a:lnTo>
                    <a:lnTo>
                      <a:pt x="1" y="73853"/>
                    </a:lnTo>
                    <a:lnTo>
                      <a:pt x="1114" y="73853"/>
                    </a:lnTo>
                    <a:lnTo>
                      <a:pt x="1114" y="11015"/>
                    </a:lnTo>
                    <a:lnTo>
                      <a:pt x="11046" y="11015"/>
                    </a:lnTo>
                    <a:lnTo>
                      <a:pt x="11046" y="1114"/>
                    </a:lnTo>
                    <a:lnTo>
                      <a:pt x="100186" y="1114"/>
                    </a:lnTo>
                    <a:lnTo>
                      <a:pt x="1001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4"/>
              <p:cNvSpPr/>
              <p:nvPr/>
            </p:nvSpPr>
            <p:spPr>
              <a:xfrm>
                <a:off x="429063" y="461776"/>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4"/>
              <p:cNvSpPr/>
              <p:nvPr/>
            </p:nvSpPr>
            <p:spPr>
              <a:xfrm>
                <a:off x="301470" y="335042"/>
                <a:ext cx="83427" cy="83400"/>
              </a:xfrm>
              <a:custGeom>
                <a:rect b="b" l="l" r="r" t="t"/>
                <a:pathLst>
                  <a:path extrusionOk="0" h="3010" w="3011">
                    <a:moveTo>
                      <a:pt x="1" y="0"/>
                    </a:moveTo>
                    <a:lnTo>
                      <a:pt x="1" y="3010"/>
                    </a:lnTo>
                    <a:lnTo>
                      <a:pt x="3010" y="3010"/>
                    </a:lnTo>
                    <a:lnTo>
                      <a:pt x="30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24"/>
            <p:cNvGrpSpPr/>
            <p:nvPr/>
          </p:nvGrpSpPr>
          <p:grpSpPr>
            <a:xfrm>
              <a:off x="6250862" y="2930287"/>
              <a:ext cx="2776735" cy="2046310"/>
              <a:chOff x="6250862" y="2930287"/>
              <a:chExt cx="2776735" cy="2046310"/>
            </a:xfrm>
          </p:grpSpPr>
          <p:sp>
            <p:nvSpPr>
              <p:cNvPr id="868" name="Google Shape;868;p24"/>
              <p:cNvSpPr/>
              <p:nvPr/>
            </p:nvSpPr>
            <p:spPr>
              <a:xfrm>
                <a:off x="6538521" y="3217974"/>
                <a:ext cx="2404041" cy="1674392"/>
              </a:xfrm>
              <a:custGeom>
                <a:rect b="b" l="l" r="r" t="t"/>
                <a:pathLst>
                  <a:path extrusionOk="0" h="60431" w="86765">
                    <a:moveTo>
                      <a:pt x="86012" y="0"/>
                    </a:moveTo>
                    <a:lnTo>
                      <a:pt x="86012" y="59678"/>
                    </a:lnTo>
                    <a:lnTo>
                      <a:pt x="1" y="59678"/>
                    </a:lnTo>
                    <a:lnTo>
                      <a:pt x="1" y="60431"/>
                    </a:lnTo>
                    <a:lnTo>
                      <a:pt x="86764" y="60431"/>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4"/>
              <p:cNvSpPr/>
              <p:nvPr/>
            </p:nvSpPr>
            <p:spPr>
              <a:xfrm>
                <a:off x="6250862" y="2930287"/>
                <a:ext cx="2776735" cy="2046310"/>
              </a:xfrm>
              <a:custGeom>
                <a:rect b="b" l="l" r="r" t="t"/>
                <a:pathLst>
                  <a:path extrusionOk="0" h="73854" w="100216">
                    <a:moveTo>
                      <a:pt x="99072" y="1"/>
                    </a:moveTo>
                    <a:lnTo>
                      <a:pt x="99072" y="62808"/>
                    </a:lnTo>
                    <a:lnTo>
                      <a:pt x="89171" y="62808"/>
                    </a:lnTo>
                    <a:lnTo>
                      <a:pt x="89171" y="72740"/>
                    </a:lnTo>
                    <a:lnTo>
                      <a:pt x="0" y="72740"/>
                    </a:lnTo>
                    <a:lnTo>
                      <a:pt x="0" y="73853"/>
                    </a:lnTo>
                    <a:lnTo>
                      <a:pt x="90285" y="73853"/>
                    </a:lnTo>
                    <a:lnTo>
                      <a:pt x="90285" y="63952"/>
                    </a:lnTo>
                    <a:lnTo>
                      <a:pt x="100216" y="63952"/>
                    </a:lnTo>
                    <a:lnTo>
                      <a:pt x="1002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4"/>
              <p:cNvSpPr/>
              <p:nvPr/>
            </p:nvSpPr>
            <p:spPr>
              <a:xfrm>
                <a:off x="8610654" y="4559626"/>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4"/>
              <p:cNvSpPr/>
              <p:nvPr/>
            </p:nvSpPr>
            <p:spPr>
              <a:xfrm>
                <a:off x="8796600" y="4745571"/>
                <a:ext cx="82568" cy="82596"/>
              </a:xfrm>
              <a:custGeom>
                <a:rect b="b" l="l" r="r" t="t"/>
                <a:pathLst>
                  <a:path extrusionOk="0" h="2981" w="2980">
                    <a:moveTo>
                      <a:pt x="1" y="1"/>
                    </a:moveTo>
                    <a:lnTo>
                      <a:pt x="1" y="2980"/>
                    </a:lnTo>
                    <a:lnTo>
                      <a:pt x="2980" y="2980"/>
                    </a:lnTo>
                    <a:lnTo>
                      <a:pt x="29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24"/>
            <p:cNvGrpSpPr/>
            <p:nvPr/>
          </p:nvGrpSpPr>
          <p:grpSpPr>
            <a:xfrm>
              <a:off x="153872" y="2950824"/>
              <a:ext cx="2775931" cy="2046310"/>
              <a:chOff x="153872" y="2950824"/>
              <a:chExt cx="2775931" cy="2046310"/>
            </a:xfrm>
          </p:grpSpPr>
          <p:sp>
            <p:nvSpPr>
              <p:cNvPr id="873" name="Google Shape;873;p24"/>
              <p:cNvSpPr/>
              <p:nvPr/>
            </p:nvSpPr>
            <p:spPr>
              <a:xfrm>
                <a:off x="238102" y="3238511"/>
                <a:ext cx="2404014" cy="1674392"/>
              </a:xfrm>
              <a:custGeom>
                <a:rect b="b" l="l" r="r" t="t"/>
                <a:pathLst>
                  <a:path extrusionOk="0" h="60431" w="86764">
                    <a:moveTo>
                      <a:pt x="0" y="0"/>
                    </a:moveTo>
                    <a:lnTo>
                      <a:pt x="0" y="60431"/>
                    </a:lnTo>
                    <a:lnTo>
                      <a:pt x="86764" y="60431"/>
                    </a:lnTo>
                    <a:lnTo>
                      <a:pt x="86764" y="59678"/>
                    </a:lnTo>
                    <a:lnTo>
                      <a:pt x="753" y="59678"/>
                    </a:lnTo>
                    <a:lnTo>
                      <a:pt x="7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4"/>
              <p:cNvSpPr/>
              <p:nvPr/>
            </p:nvSpPr>
            <p:spPr>
              <a:xfrm>
                <a:off x="153872" y="2950824"/>
                <a:ext cx="2775931" cy="2046310"/>
              </a:xfrm>
              <a:custGeom>
                <a:rect b="b" l="l" r="r" t="t"/>
                <a:pathLst>
                  <a:path extrusionOk="0" h="73854" w="100187">
                    <a:moveTo>
                      <a:pt x="1" y="1"/>
                    </a:moveTo>
                    <a:lnTo>
                      <a:pt x="1" y="63952"/>
                    </a:lnTo>
                    <a:lnTo>
                      <a:pt x="9902" y="63952"/>
                    </a:lnTo>
                    <a:lnTo>
                      <a:pt x="9902" y="73853"/>
                    </a:lnTo>
                    <a:lnTo>
                      <a:pt x="100186" y="73853"/>
                    </a:lnTo>
                    <a:lnTo>
                      <a:pt x="100186" y="72740"/>
                    </a:lnTo>
                    <a:lnTo>
                      <a:pt x="11046" y="72740"/>
                    </a:lnTo>
                    <a:lnTo>
                      <a:pt x="11046" y="62808"/>
                    </a:lnTo>
                    <a:lnTo>
                      <a:pt x="1114" y="62808"/>
                    </a:lnTo>
                    <a:lnTo>
                      <a:pt x="11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4"/>
              <p:cNvSpPr/>
              <p:nvPr/>
            </p:nvSpPr>
            <p:spPr>
              <a:xfrm>
                <a:off x="429063" y="4580164"/>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4"/>
              <p:cNvSpPr/>
              <p:nvPr/>
            </p:nvSpPr>
            <p:spPr>
              <a:xfrm>
                <a:off x="301470" y="4766109"/>
                <a:ext cx="83427" cy="82596"/>
              </a:xfrm>
              <a:custGeom>
                <a:rect b="b" l="l" r="r" t="t"/>
                <a:pathLst>
                  <a:path extrusionOk="0" h="2981" w="3011">
                    <a:moveTo>
                      <a:pt x="1" y="1"/>
                    </a:moveTo>
                    <a:lnTo>
                      <a:pt x="1" y="2980"/>
                    </a:lnTo>
                    <a:lnTo>
                      <a:pt x="3010" y="2980"/>
                    </a:lnTo>
                    <a:lnTo>
                      <a:pt x="30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77" name="Google Shape;877;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s 2">
  <p:cSld name="CUSTOM_2_1">
    <p:bg>
      <p:bgPr>
        <a:solidFill>
          <a:schemeClr val="lt2"/>
        </a:solidFill>
      </p:bgPr>
    </p:bg>
    <p:spTree>
      <p:nvGrpSpPr>
        <p:cNvPr id="878" name="Shape 878"/>
        <p:cNvGrpSpPr/>
        <p:nvPr/>
      </p:nvGrpSpPr>
      <p:grpSpPr>
        <a:xfrm>
          <a:off x="0" y="0"/>
          <a:ext cx="0" cy="0"/>
          <a:chOff x="0" y="0"/>
          <a:chExt cx="0" cy="0"/>
        </a:xfrm>
      </p:grpSpPr>
      <p:sp>
        <p:nvSpPr>
          <p:cNvPr id="879" name="Google Shape;879;p25"/>
          <p:cNvSpPr txBox="1"/>
          <p:nvPr>
            <p:ph type="title"/>
          </p:nvPr>
        </p:nvSpPr>
        <p:spPr>
          <a:xfrm>
            <a:off x="742950" y="1321800"/>
            <a:ext cx="2266200" cy="428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000"/>
              <a:buFont typeface="El Messiri"/>
              <a:buNone/>
              <a:defRPr b="1" sz="2000">
                <a:solidFill>
                  <a:schemeClr val="dk2"/>
                </a:solidFill>
                <a:latin typeface="El Messiri"/>
                <a:ea typeface="El Messiri"/>
                <a:cs typeface="El Messiri"/>
                <a:sym typeface="El Messiri"/>
              </a:defRPr>
            </a:lvl1pPr>
            <a:lvl2pPr lvl="1" rtl="0" algn="l">
              <a:lnSpc>
                <a:spcPct val="100000"/>
              </a:lnSpc>
              <a:spcBef>
                <a:spcPts val="0"/>
              </a:spcBef>
              <a:spcAft>
                <a:spcPts val="0"/>
              </a:spcAft>
              <a:buClr>
                <a:schemeClr val="dk2"/>
              </a:buClr>
              <a:buSzPts val="2000"/>
              <a:buFont typeface="El Messiri"/>
              <a:buNone/>
              <a:defRPr b="1" sz="2000">
                <a:solidFill>
                  <a:schemeClr val="dk2"/>
                </a:solidFill>
                <a:latin typeface="El Messiri"/>
                <a:ea typeface="El Messiri"/>
                <a:cs typeface="El Messiri"/>
                <a:sym typeface="El Messiri"/>
              </a:defRPr>
            </a:lvl2pPr>
            <a:lvl3pPr lvl="2" rtl="0" algn="l">
              <a:lnSpc>
                <a:spcPct val="100000"/>
              </a:lnSpc>
              <a:spcBef>
                <a:spcPts val="0"/>
              </a:spcBef>
              <a:spcAft>
                <a:spcPts val="0"/>
              </a:spcAft>
              <a:buClr>
                <a:schemeClr val="dk2"/>
              </a:buClr>
              <a:buSzPts val="2000"/>
              <a:buFont typeface="El Messiri"/>
              <a:buNone/>
              <a:defRPr b="1" sz="2000">
                <a:solidFill>
                  <a:schemeClr val="dk2"/>
                </a:solidFill>
                <a:latin typeface="El Messiri"/>
                <a:ea typeface="El Messiri"/>
                <a:cs typeface="El Messiri"/>
                <a:sym typeface="El Messiri"/>
              </a:defRPr>
            </a:lvl3pPr>
            <a:lvl4pPr lvl="3" rtl="0" algn="l">
              <a:lnSpc>
                <a:spcPct val="100000"/>
              </a:lnSpc>
              <a:spcBef>
                <a:spcPts val="0"/>
              </a:spcBef>
              <a:spcAft>
                <a:spcPts val="0"/>
              </a:spcAft>
              <a:buClr>
                <a:schemeClr val="dk2"/>
              </a:buClr>
              <a:buSzPts val="2000"/>
              <a:buFont typeface="El Messiri"/>
              <a:buNone/>
              <a:defRPr b="1" sz="2000">
                <a:solidFill>
                  <a:schemeClr val="dk2"/>
                </a:solidFill>
                <a:latin typeface="El Messiri"/>
                <a:ea typeface="El Messiri"/>
                <a:cs typeface="El Messiri"/>
                <a:sym typeface="El Messiri"/>
              </a:defRPr>
            </a:lvl4pPr>
            <a:lvl5pPr lvl="4" rtl="0" algn="l">
              <a:lnSpc>
                <a:spcPct val="100000"/>
              </a:lnSpc>
              <a:spcBef>
                <a:spcPts val="0"/>
              </a:spcBef>
              <a:spcAft>
                <a:spcPts val="0"/>
              </a:spcAft>
              <a:buClr>
                <a:schemeClr val="dk2"/>
              </a:buClr>
              <a:buSzPts val="2000"/>
              <a:buFont typeface="El Messiri"/>
              <a:buNone/>
              <a:defRPr b="1" sz="2000">
                <a:solidFill>
                  <a:schemeClr val="dk2"/>
                </a:solidFill>
                <a:latin typeface="El Messiri"/>
                <a:ea typeface="El Messiri"/>
                <a:cs typeface="El Messiri"/>
                <a:sym typeface="El Messiri"/>
              </a:defRPr>
            </a:lvl5pPr>
            <a:lvl6pPr lvl="5" rtl="0" algn="l">
              <a:lnSpc>
                <a:spcPct val="100000"/>
              </a:lnSpc>
              <a:spcBef>
                <a:spcPts val="0"/>
              </a:spcBef>
              <a:spcAft>
                <a:spcPts val="0"/>
              </a:spcAft>
              <a:buClr>
                <a:schemeClr val="dk2"/>
              </a:buClr>
              <a:buSzPts val="2000"/>
              <a:buFont typeface="El Messiri"/>
              <a:buNone/>
              <a:defRPr b="1" sz="2000">
                <a:solidFill>
                  <a:schemeClr val="dk2"/>
                </a:solidFill>
                <a:latin typeface="El Messiri"/>
                <a:ea typeface="El Messiri"/>
                <a:cs typeface="El Messiri"/>
                <a:sym typeface="El Messiri"/>
              </a:defRPr>
            </a:lvl6pPr>
            <a:lvl7pPr lvl="6" rtl="0" algn="l">
              <a:lnSpc>
                <a:spcPct val="100000"/>
              </a:lnSpc>
              <a:spcBef>
                <a:spcPts val="0"/>
              </a:spcBef>
              <a:spcAft>
                <a:spcPts val="0"/>
              </a:spcAft>
              <a:buClr>
                <a:schemeClr val="dk2"/>
              </a:buClr>
              <a:buSzPts val="2000"/>
              <a:buFont typeface="El Messiri"/>
              <a:buNone/>
              <a:defRPr b="1" sz="2000">
                <a:solidFill>
                  <a:schemeClr val="dk2"/>
                </a:solidFill>
                <a:latin typeface="El Messiri"/>
                <a:ea typeface="El Messiri"/>
                <a:cs typeface="El Messiri"/>
                <a:sym typeface="El Messiri"/>
              </a:defRPr>
            </a:lvl7pPr>
            <a:lvl8pPr lvl="7" rtl="0" algn="l">
              <a:lnSpc>
                <a:spcPct val="100000"/>
              </a:lnSpc>
              <a:spcBef>
                <a:spcPts val="0"/>
              </a:spcBef>
              <a:spcAft>
                <a:spcPts val="0"/>
              </a:spcAft>
              <a:buClr>
                <a:schemeClr val="dk2"/>
              </a:buClr>
              <a:buSzPts val="2000"/>
              <a:buFont typeface="El Messiri"/>
              <a:buNone/>
              <a:defRPr b="1" sz="2000">
                <a:solidFill>
                  <a:schemeClr val="dk2"/>
                </a:solidFill>
                <a:latin typeface="El Messiri"/>
                <a:ea typeface="El Messiri"/>
                <a:cs typeface="El Messiri"/>
                <a:sym typeface="El Messiri"/>
              </a:defRPr>
            </a:lvl8pPr>
            <a:lvl9pPr lvl="8" rtl="0" algn="l">
              <a:lnSpc>
                <a:spcPct val="100000"/>
              </a:lnSpc>
              <a:spcBef>
                <a:spcPts val="0"/>
              </a:spcBef>
              <a:spcAft>
                <a:spcPts val="0"/>
              </a:spcAft>
              <a:buClr>
                <a:schemeClr val="dk2"/>
              </a:buClr>
              <a:buSzPts val="2000"/>
              <a:buFont typeface="El Messiri"/>
              <a:buNone/>
              <a:defRPr b="1" sz="2000">
                <a:solidFill>
                  <a:schemeClr val="dk2"/>
                </a:solidFill>
                <a:latin typeface="El Messiri"/>
                <a:ea typeface="El Messiri"/>
                <a:cs typeface="El Messiri"/>
                <a:sym typeface="El Messiri"/>
              </a:defRPr>
            </a:lvl9pPr>
          </a:lstStyle>
          <a:p/>
        </p:txBody>
      </p:sp>
      <p:sp>
        <p:nvSpPr>
          <p:cNvPr id="880" name="Google Shape;880;p25"/>
          <p:cNvSpPr txBox="1"/>
          <p:nvPr>
            <p:ph idx="1" type="subTitle"/>
          </p:nvPr>
        </p:nvSpPr>
        <p:spPr>
          <a:xfrm>
            <a:off x="742951" y="1681800"/>
            <a:ext cx="2266200" cy="538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1pPr>
            <a:lvl2pPr lvl="1" rtl="0" algn="l">
              <a:lnSpc>
                <a:spcPct val="100000"/>
              </a:lnSpc>
              <a:spcBef>
                <a:spcPts val="0"/>
              </a:spcBef>
              <a:spcAft>
                <a:spcPts val="0"/>
              </a:spcAft>
              <a:buClr>
                <a:schemeClr val="accent1"/>
              </a:buClr>
              <a:buSzPts val="1400"/>
              <a:buFont typeface="Lato"/>
              <a:buNone/>
              <a:defRPr>
                <a:solidFill>
                  <a:schemeClr val="accent1"/>
                </a:solidFill>
                <a:latin typeface="Lato"/>
                <a:ea typeface="Lato"/>
                <a:cs typeface="Lato"/>
                <a:sym typeface="Lato"/>
              </a:defRPr>
            </a:lvl2pPr>
            <a:lvl3pPr lvl="2" rtl="0" algn="l">
              <a:lnSpc>
                <a:spcPct val="100000"/>
              </a:lnSpc>
              <a:spcBef>
                <a:spcPts val="0"/>
              </a:spcBef>
              <a:spcAft>
                <a:spcPts val="0"/>
              </a:spcAft>
              <a:buClr>
                <a:schemeClr val="accent1"/>
              </a:buClr>
              <a:buSzPts val="1400"/>
              <a:buFont typeface="Lato"/>
              <a:buNone/>
              <a:defRPr>
                <a:solidFill>
                  <a:schemeClr val="accent1"/>
                </a:solidFill>
                <a:latin typeface="Lato"/>
                <a:ea typeface="Lato"/>
                <a:cs typeface="Lato"/>
                <a:sym typeface="Lato"/>
              </a:defRPr>
            </a:lvl3pPr>
            <a:lvl4pPr lvl="3" rtl="0" algn="l">
              <a:lnSpc>
                <a:spcPct val="100000"/>
              </a:lnSpc>
              <a:spcBef>
                <a:spcPts val="0"/>
              </a:spcBef>
              <a:spcAft>
                <a:spcPts val="0"/>
              </a:spcAft>
              <a:buClr>
                <a:schemeClr val="accent1"/>
              </a:buClr>
              <a:buSzPts val="1400"/>
              <a:buFont typeface="Lato"/>
              <a:buNone/>
              <a:defRPr>
                <a:solidFill>
                  <a:schemeClr val="accent1"/>
                </a:solidFill>
                <a:latin typeface="Lato"/>
                <a:ea typeface="Lato"/>
                <a:cs typeface="Lato"/>
                <a:sym typeface="Lato"/>
              </a:defRPr>
            </a:lvl4pPr>
            <a:lvl5pPr lvl="4" rtl="0" algn="l">
              <a:lnSpc>
                <a:spcPct val="100000"/>
              </a:lnSpc>
              <a:spcBef>
                <a:spcPts val="0"/>
              </a:spcBef>
              <a:spcAft>
                <a:spcPts val="0"/>
              </a:spcAft>
              <a:buClr>
                <a:schemeClr val="accent1"/>
              </a:buClr>
              <a:buSzPts val="1400"/>
              <a:buFont typeface="Lato"/>
              <a:buNone/>
              <a:defRPr>
                <a:solidFill>
                  <a:schemeClr val="accent1"/>
                </a:solidFill>
                <a:latin typeface="Lato"/>
                <a:ea typeface="Lato"/>
                <a:cs typeface="Lato"/>
                <a:sym typeface="Lato"/>
              </a:defRPr>
            </a:lvl5pPr>
            <a:lvl6pPr lvl="5" rtl="0" algn="l">
              <a:lnSpc>
                <a:spcPct val="100000"/>
              </a:lnSpc>
              <a:spcBef>
                <a:spcPts val="0"/>
              </a:spcBef>
              <a:spcAft>
                <a:spcPts val="0"/>
              </a:spcAft>
              <a:buClr>
                <a:schemeClr val="accent1"/>
              </a:buClr>
              <a:buSzPts val="1400"/>
              <a:buFont typeface="Lato"/>
              <a:buNone/>
              <a:defRPr>
                <a:solidFill>
                  <a:schemeClr val="accent1"/>
                </a:solidFill>
                <a:latin typeface="Lato"/>
                <a:ea typeface="Lato"/>
                <a:cs typeface="Lato"/>
                <a:sym typeface="Lato"/>
              </a:defRPr>
            </a:lvl6pPr>
            <a:lvl7pPr lvl="6" rtl="0" algn="l">
              <a:lnSpc>
                <a:spcPct val="100000"/>
              </a:lnSpc>
              <a:spcBef>
                <a:spcPts val="0"/>
              </a:spcBef>
              <a:spcAft>
                <a:spcPts val="0"/>
              </a:spcAft>
              <a:buClr>
                <a:schemeClr val="accent1"/>
              </a:buClr>
              <a:buSzPts val="1400"/>
              <a:buFont typeface="Lato"/>
              <a:buNone/>
              <a:defRPr>
                <a:solidFill>
                  <a:schemeClr val="accent1"/>
                </a:solidFill>
                <a:latin typeface="Lato"/>
                <a:ea typeface="Lato"/>
                <a:cs typeface="Lato"/>
                <a:sym typeface="Lato"/>
              </a:defRPr>
            </a:lvl7pPr>
            <a:lvl8pPr lvl="7" rtl="0" algn="l">
              <a:lnSpc>
                <a:spcPct val="100000"/>
              </a:lnSpc>
              <a:spcBef>
                <a:spcPts val="0"/>
              </a:spcBef>
              <a:spcAft>
                <a:spcPts val="0"/>
              </a:spcAft>
              <a:buClr>
                <a:schemeClr val="accent1"/>
              </a:buClr>
              <a:buSzPts val="1400"/>
              <a:buFont typeface="Lato"/>
              <a:buNone/>
              <a:defRPr>
                <a:solidFill>
                  <a:schemeClr val="accent1"/>
                </a:solidFill>
                <a:latin typeface="Lato"/>
                <a:ea typeface="Lato"/>
                <a:cs typeface="Lato"/>
                <a:sym typeface="Lato"/>
              </a:defRPr>
            </a:lvl8pPr>
            <a:lvl9pPr lvl="8" rtl="0" algn="l">
              <a:lnSpc>
                <a:spcPct val="100000"/>
              </a:lnSpc>
              <a:spcBef>
                <a:spcPts val="0"/>
              </a:spcBef>
              <a:spcAft>
                <a:spcPts val="0"/>
              </a:spcAft>
              <a:buClr>
                <a:schemeClr val="accent1"/>
              </a:buClr>
              <a:buSzPts val="1400"/>
              <a:buFont typeface="Lato"/>
              <a:buNone/>
              <a:defRPr>
                <a:solidFill>
                  <a:schemeClr val="accent1"/>
                </a:solidFill>
                <a:latin typeface="Lato"/>
                <a:ea typeface="Lato"/>
                <a:cs typeface="Lato"/>
                <a:sym typeface="Lato"/>
              </a:defRPr>
            </a:lvl9pPr>
          </a:lstStyle>
          <a:p/>
        </p:txBody>
      </p:sp>
      <p:sp>
        <p:nvSpPr>
          <p:cNvPr id="881" name="Google Shape;881;p25"/>
          <p:cNvSpPr txBox="1"/>
          <p:nvPr>
            <p:ph idx="2" type="title"/>
          </p:nvPr>
        </p:nvSpPr>
        <p:spPr>
          <a:xfrm>
            <a:off x="743080" y="3142800"/>
            <a:ext cx="2266200" cy="428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000"/>
              <a:buFont typeface="El Messiri"/>
              <a:buNone/>
              <a:defRPr b="1" sz="2000">
                <a:solidFill>
                  <a:schemeClr val="dk2"/>
                </a:solidFill>
                <a:latin typeface="El Messiri"/>
                <a:ea typeface="El Messiri"/>
                <a:cs typeface="El Messiri"/>
                <a:sym typeface="El Messiri"/>
              </a:defRPr>
            </a:lvl1pPr>
            <a:lvl2pPr lvl="1" rtl="0" algn="l">
              <a:lnSpc>
                <a:spcPct val="100000"/>
              </a:lnSpc>
              <a:spcBef>
                <a:spcPts val="0"/>
              </a:spcBef>
              <a:spcAft>
                <a:spcPts val="0"/>
              </a:spcAft>
              <a:buClr>
                <a:schemeClr val="dk2"/>
              </a:buClr>
              <a:buSzPts val="2000"/>
              <a:buFont typeface="El Messiri"/>
              <a:buNone/>
              <a:defRPr b="1" sz="2000">
                <a:solidFill>
                  <a:schemeClr val="dk2"/>
                </a:solidFill>
                <a:latin typeface="El Messiri"/>
                <a:ea typeface="El Messiri"/>
                <a:cs typeface="El Messiri"/>
                <a:sym typeface="El Messiri"/>
              </a:defRPr>
            </a:lvl2pPr>
            <a:lvl3pPr lvl="2" rtl="0" algn="l">
              <a:lnSpc>
                <a:spcPct val="100000"/>
              </a:lnSpc>
              <a:spcBef>
                <a:spcPts val="0"/>
              </a:spcBef>
              <a:spcAft>
                <a:spcPts val="0"/>
              </a:spcAft>
              <a:buClr>
                <a:schemeClr val="dk2"/>
              </a:buClr>
              <a:buSzPts val="2000"/>
              <a:buFont typeface="El Messiri"/>
              <a:buNone/>
              <a:defRPr b="1" sz="2000">
                <a:solidFill>
                  <a:schemeClr val="dk2"/>
                </a:solidFill>
                <a:latin typeface="El Messiri"/>
                <a:ea typeface="El Messiri"/>
                <a:cs typeface="El Messiri"/>
                <a:sym typeface="El Messiri"/>
              </a:defRPr>
            </a:lvl3pPr>
            <a:lvl4pPr lvl="3" rtl="0" algn="l">
              <a:lnSpc>
                <a:spcPct val="100000"/>
              </a:lnSpc>
              <a:spcBef>
                <a:spcPts val="0"/>
              </a:spcBef>
              <a:spcAft>
                <a:spcPts val="0"/>
              </a:spcAft>
              <a:buClr>
                <a:schemeClr val="dk2"/>
              </a:buClr>
              <a:buSzPts val="2000"/>
              <a:buFont typeface="El Messiri"/>
              <a:buNone/>
              <a:defRPr b="1" sz="2000">
                <a:solidFill>
                  <a:schemeClr val="dk2"/>
                </a:solidFill>
                <a:latin typeface="El Messiri"/>
                <a:ea typeface="El Messiri"/>
                <a:cs typeface="El Messiri"/>
                <a:sym typeface="El Messiri"/>
              </a:defRPr>
            </a:lvl4pPr>
            <a:lvl5pPr lvl="4" rtl="0" algn="l">
              <a:lnSpc>
                <a:spcPct val="100000"/>
              </a:lnSpc>
              <a:spcBef>
                <a:spcPts val="0"/>
              </a:spcBef>
              <a:spcAft>
                <a:spcPts val="0"/>
              </a:spcAft>
              <a:buClr>
                <a:schemeClr val="dk2"/>
              </a:buClr>
              <a:buSzPts val="2000"/>
              <a:buFont typeface="El Messiri"/>
              <a:buNone/>
              <a:defRPr b="1" sz="2000">
                <a:solidFill>
                  <a:schemeClr val="dk2"/>
                </a:solidFill>
                <a:latin typeface="El Messiri"/>
                <a:ea typeface="El Messiri"/>
                <a:cs typeface="El Messiri"/>
                <a:sym typeface="El Messiri"/>
              </a:defRPr>
            </a:lvl5pPr>
            <a:lvl6pPr lvl="5" rtl="0" algn="l">
              <a:lnSpc>
                <a:spcPct val="100000"/>
              </a:lnSpc>
              <a:spcBef>
                <a:spcPts val="0"/>
              </a:spcBef>
              <a:spcAft>
                <a:spcPts val="0"/>
              </a:spcAft>
              <a:buClr>
                <a:schemeClr val="dk2"/>
              </a:buClr>
              <a:buSzPts val="2000"/>
              <a:buFont typeface="El Messiri"/>
              <a:buNone/>
              <a:defRPr b="1" sz="2000">
                <a:solidFill>
                  <a:schemeClr val="dk2"/>
                </a:solidFill>
                <a:latin typeface="El Messiri"/>
                <a:ea typeface="El Messiri"/>
                <a:cs typeface="El Messiri"/>
                <a:sym typeface="El Messiri"/>
              </a:defRPr>
            </a:lvl6pPr>
            <a:lvl7pPr lvl="6" rtl="0" algn="l">
              <a:lnSpc>
                <a:spcPct val="100000"/>
              </a:lnSpc>
              <a:spcBef>
                <a:spcPts val="0"/>
              </a:spcBef>
              <a:spcAft>
                <a:spcPts val="0"/>
              </a:spcAft>
              <a:buClr>
                <a:schemeClr val="dk2"/>
              </a:buClr>
              <a:buSzPts val="2000"/>
              <a:buFont typeface="El Messiri"/>
              <a:buNone/>
              <a:defRPr b="1" sz="2000">
                <a:solidFill>
                  <a:schemeClr val="dk2"/>
                </a:solidFill>
                <a:latin typeface="El Messiri"/>
                <a:ea typeface="El Messiri"/>
                <a:cs typeface="El Messiri"/>
                <a:sym typeface="El Messiri"/>
              </a:defRPr>
            </a:lvl7pPr>
            <a:lvl8pPr lvl="7" rtl="0" algn="l">
              <a:lnSpc>
                <a:spcPct val="100000"/>
              </a:lnSpc>
              <a:spcBef>
                <a:spcPts val="0"/>
              </a:spcBef>
              <a:spcAft>
                <a:spcPts val="0"/>
              </a:spcAft>
              <a:buClr>
                <a:schemeClr val="dk2"/>
              </a:buClr>
              <a:buSzPts val="2000"/>
              <a:buFont typeface="El Messiri"/>
              <a:buNone/>
              <a:defRPr b="1" sz="2000">
                <a:solidFill>
                  <a:schemeClr val="dk2"/>
                </a:solidFill>
                <a:latin typeface="El Messiri"/>
                <a:ea typeface="El Messiri"/>
                <a:cs typeface="El Messiri"/>
                <a:sym typeface="El Messiri"/>
              </a:defRPr>
            </a:lvl8pPr>
            <a:lvl9pPr lvl="8" rtl="0" algn="l">
              <a:lnSpc>
                <a:spcPct val="100000"/>
              </a:lnSpc>
              <a:spcBef>
                <a:spcPts val="0"/>
              </a:spcBef>
              <a:spcAft>
                <a:spcPts val="0"/>
              </a:spcAft>
              <a:buClr>
                <a:schemeClr val="dk2"/>
              </a:buClr>
              <a:buSzPts val="2000"/>
              <a:buFont typeface="El Messiri"/>
              <a:buNone/>
              <a:defRPr b="1" sz="2000">
                <a:solidFill>
                  <a:schemeClr val="dk2"/>
                </a:solidFill>
                <a:latin typeface="El Messiri"/>
                <a:ea typeface="El Messiri"/>
                <a:cs typeface="El Messiri"/>
                <a:sym typeface="El Messiri"/>
              </a:defRPr>
            </a:lvl9pPr>
          </a:lstStyle>
          <a:p/>
        </p:txBody>
      </p:sp>
      <p:sp>
        <p:nvSpPr>
          <p:cNvPr id="882" name="Google Shape;882;p25"/>
          <p:cNvSpPr txBox="1"/>
          <p:nvPr>
            <p:ph idx="3" type="subTitle"/>
          </p:nvPr>
        </p:nvSpPr>
        <p:spPr>
          <a:xfrm>
            <a:off x="742951" y="3502800"/>
            <a:ext cx="2266200" cy="538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1pPr>
            <a:lvl2pPr lvl="1" rtl="0" algn="l">
              <a:lnSpc>
                <a:spcPct val="100000"/>
              </a:lnSpc>
              <a:spcBef>
                <a:spcPts val="1600"/>
              </a:spcBef>
              <a:spcAft>
                <a:spcPts val="0"/>
              </a:spcAft>
              <a:buClr>
                <a:schemeClr val="accent1"/>
              </a:buClr>
              <a:buSzPts val="1400"/>
              <a:buFont typeface="Lato"/>
              <a:buNone/>
              <a:defRPr>
                <a:solidFill>
                  <a:schemeClr val="accent1"/>
                </a:solidFill>
                <a:latin typeface="Lato"/>
                <a:ea typeface="Lato"/>
                <a:cs typeface="Lato"/>
                <a:sym typeface="Lato"/>
              </a:defRPr>
            </a:lvl2pPr>
            <a:lvl3pPr lvl="2" rtl="0" algn="l">
              <a:lnSpc>
                <a:spcPct val="100000"/>
              </a:lnSpc>
              <a:spcBef>
                <a:spcPts val="0"/>
              </a:spcBef>
              <a:spcAft>
                <a:spcPts val="0"/>
              </a:spcAft>
              <a:buClr>
                <a:schemeClr val="accent1"/>
              </a:buClr>
              <a:buSzPts val="1400"/>
              <a:buFont typeface="Lato"/>
              <a:buNone/>
              <a:defRPr>
                <a:solidFill>
                  <a:schemeClr val="accent1"/>
                </a:solidFill>
                <a:latin typeface="Lato"/>
                <a:ea typeface="Lato"/>
                <a:cs typeface="Lato"/>
                <a:sym typeface="Lato"/>
              </a:defRPr>
            </a:lvl3pPr>
            <a:lvl4pPr lvl="3" rtl="0" algn="l">
              <a:lnSpc>
                <a:spcPct val="100000"/>
              </a:lnSpc>
              <a:spcBef>
                <a:spcPts val="0"/>
              </a:spcBef>
              <a:spcAft>
                <a:spcPts val="0"/>
              </a:spcAft>
              <a:buClr>
                <a:schemeClr val="accent1"/>
              </a:buClr>
              <a:buSzPts val="1400"/>
              <a:buFont typeface="Lato"/>
              <a:buNone/>
              <a:defRPr>
                <a:solidFill>
                  <a:schemeClr val="accent1"/>
                </a:solidFill>
                <a:latin typeface="Lato"/>
                <a:ea typeface="Lato"/>
                <a:cs typeface="Lato"/>
                <a:sym typeface="Lato"/>
              </a:defRPr>
            </a:lvl4pPr>
            <a:lvl5pPr lvl="4" rtl="0" algn="l">
              <a:lnSpc>
                <a:spcPct val="100000"/>
              </a:lnSpc>
              <a:spcBef>
                <a:spcPts val="0"/>
              </a:spcBef>
              <a:spcAft>
                <a:spcPts val="0"/>
              </a:spcAft>
              <a:buClr>
                <a:schemeClr val="accent1"/>
              </a:buClr>
              <a:buSzPts val="1400"/>
              <a:buFont typeface="Lato"/>
              <a:buNone/>
              <a:defRPr>
                <a:solidFill>
                  <a:schemeClr val="accent1"/>
                </a:solidFill>
                <a:latin typeface="Lato"/>
                <a:ea typeface="Lato"/>
                <a:cs typeface="Lato"/>
                <a:sym typeface="Lato"/>
              </a:defRPr>
            </a:lvl5pPr>
            <a:lvl6pPr lvl="5" rtl="0" algn="l">
              <a:lnSpc>
                <a:spcPct val="100000"/>
              </a:lnSpc>
              <a:spcBef>
                <a:spcPts val="0"/>
              </a:spcBef>
              <a:spcAft>
                <a:spcPts val="0"/>
              </a:spcAft>
              <a:buClr>
                <a:schemeClr val="accent1"/>
              </a:buClr>
              <a:buSzPts val="1400"/>
              <a:buFont typeface="Lato"/>
              <a:buNone/>
              <a:defRPr>
                <a:solidFill>
                  <a:schemeClr val="accent1"/>
                </a:solidFill>
                <a:latin typeface="Lato"/>
                <a:ea typeface="Lato"/>
                <a:cs typeface="Lato"/>
                <a:sym typeface="Lato"/>
              </a:defRPr>
            </a:lvl6pPr>
            <a:lvl7pPr lvl="6" rtl="0" algn="l">
              <a:lnSpc>
                <a:spcPct val="100000"/>
              </a:lnSpc>
              <a:spcBef>
                <a:spcPts val="0"/>
              </a:spcBef>
              <a:spcAft>
                <a:spcPts val="0"/>
              </a:spcAft>
              <a:buClr>
                <a:schemeClr val="accent1"/>
              </a:buClr>
              <a:buSzPts val="1400"/>
              <a:buFont typeface="Lato"/>
              <a:buNone/>
              <a:defRPr>
                <a:solidFill>
                  <a:schemeClr val="accent1"/>
                </a:solidFill>
                <a:latin typeface="Lato"/>
                <a:ea typeface="Lato"/>
                <a:cs typeface="Lato"/>
                <a:sym typeface="Lato"/>
              </a:defRPr>
            </a:lvl7pPr>
            <a:lvl8pPr lvl="7" rtl="0" algn="l">
              <a:lnSpc>
                <a:spcPct val="100000"/>
              </a:lnSpc>
              <a:spcBef>
                <a:spcPts val="0"/>
              </a:spcBef>
              <a:spcAft>
                <a:spcPts val="0"/>
              </a:spcAft>
              <a:buClr>
                <a:schemeClr val="accent1"/>
              </a:buClr>
              <a:buSzPts val="1400"/>
              <a:buFont typeface="Lato"/>
              <a:buNone/>
              <a:defRPr>
                <a:solidFill>
                  <a:schemeClr val="accent1"/>
                </a:solidFill>
                <a:latin typeface="Lato"/>
                <a:ea typeface="Lato"/>
                <a:cs typeface="Lato"/>
                <a:sym typeface="Lato"/>
              </a:defRPr>
            </a:lvl8pPr>
            <a:lvl9pPr lvl="8" rtl="0" algn="l">
              <a:lnSpc>
                <a:spcPct val="100000"/>
              </a:lnSpc>
              <a:spcBef>
                <a:spcPts val="0"/>
              </a:spcBef>
              <a:spcAft>
                <a:spcPts val="0"/>
              </a:spcAft>
              <a:buClr>
                <a:schemeClr val="accent1"/>
              </a:buClr>
              <a:buSzPts val="1400"/>
              <a:buFont typeface="Lato"/>
              <a:buNone/>
              <a:defRPr>
                <a:solidFill>
                  <a:schemeClr val="accent1"/>
                </a:solidFill>
                <a:latin typeface="Lato"/>
                <a:ea typeface="Lato"/>
                <a:cs typeface="Lato"/>
                <a:sym typeface="Lato"/>
              </a:defRPr>
            </a:lvl9pPr>
          </a:lstStyle>
          <a:p/>
        </p:txBody>
      </p:sp>
      <p:sp>
        <p:nvSpPr>
          <p:cNvPr id="883" name="Google Shape;883;p25"/>
          <p:cNvSpPr txBox="1"/>
          <p:nvPr>
            <p:ph idx="4" type="title"/>
          </p:nvPr>
        </p:nvSpPr>
        <p:spPr>
          <a:xfrm>
            <a:off x="6157691" y="1321800"/>
            <a:ext cx="2266200" cy="428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dk2"/>
              </a:buClr>
              <a:buSzPts val="2000"/>
              <a:buFont typeface="El Messiri"/>
              <a:buNone/>
              <a:defRPr b="1" sz="2000">
                <a:solidFill>
                  <a:schemeClr val="dk2"/>
                </a:solidFill>
                <a:latin typeface="El Messiri"/>
                <a:ea typeface="El Messiri"/>
                <a:cs typeface="El Messiri"/>
                <a:sym typeface="El Messiri"/>
              </a:defRPr>
            </a:lvl1pPr>
            <a:lvl2pPr lvl="1" rtl="0" algn="r">
              <a:lnSpc>
                <a:spcPct val="100000"/>
              </a:lnSpc>
              <a:spcBef>
                <a:spcPts val="0"/>
              </a:spcBef>
              <a:spcAft>
                <a:spcPts val="0"/>
              </a:spcAft>
              <a:buClr>
                <a:schemeClr val="dk2"/>
              </a:buClr>
              <a:buSzPts val="2000"/>
              <a:buFont typeface="El Messiri"/>
              <a:buNone/>
              <a:defRPr b="1" sz="2000">
                <a:solidFill>
                  <a:schemeClr val="dk2"/>
                </a:solidFill>
                <a:latin typeface="El Messiri"/>
                <a:ea typeface="El Messiri"/>
                <a:cs typeface="El Messiri"/>
                <a:sym typeface="El Messiri"/>
              </a:defRPr>
            </a:lvl2pPr>
            <a:lvl3pPr lvl="2" rtl="0" algn="r">
              <a:lnSpc>
                <a:spcPct val="100000"/>
              </a:lnSpc>
              <a:spcBef>
                <a:spcPts val="0"/>
              </a:spcBef>
              <a:spcAft>
                <a:spcPts val="0"/>
              </a:spcAft>
              <a:buClr>
                <a:schemeClr val="dk2"/>
              </a:buClr>
              <a:buSzPts val="2000"/>
              <a:buFont typeface="El Messiri"/>
              <a:buNone/>
              <a:defRPr b="1" sz="2000">
                <a:solidFill>
                  <a:schemeClr val="dk2"/>
                </a:solidFill>
                <a:latin typeface="El Messiri"/>
                <a:ea typeface="El Messiri"/>
                <a:cs typeface="El Messiri"/>
                <a:sym typeface="El Messiri"/>
              </a:defRPr>
            </a:lvl3pPr>
            <a:lvl4pPr lvl="3" rtl="0" algn="r">
              <a:lnSpc>
                <a:spcPct val="100000"/>
              </a:lnSpc>
              <a:spcBef>
                <a:spcPts val="0"/>
              </a:spcBef>
              <a:spcAft>
                <a:spcPts val="0"/>
              </a:spcAft>
              <a:buClr>
                <a:schemeClr val="dk2"/>
              </a:buClr>
              <a:buSzPts val="2000"/>
              <a:buFont typeface="El Messiri"/>
              <a:buNone/>
              <a:defRPr b="1" sz="2000">
                <a:solidFill>
                  <a:schemeClr val="dk2"/>
                </a:solidFill>
                <a:latin typeface="El Messiri"/>
                <a:ea typeface="El Messiri"/>
                <a:cs typeface="El Messiri"/>
                <a:sym typeface="El Messiri"/>
              </a:defRPr>
            </a:lvl4pPr>
            <a:lvl5pPr lvl="4" rtl="0" algn="r">
              <a:lnSpc>
                <a:spcPct val="100000"/>
              </a:lnSpc>
              <a:spcBef>
                <a:spcPts val="0"/>
              </a:spcBef>
              <a:spcAft>
                <a:spcPts val="0"/>
              </a:spcAft>
              <a:buClr>
                <a:schemeClr val="dk2"/>
              </a:buClr>
              <a:buSzPts val="2000"/>
              <a:buFont typeface="El Messiri"/>
              <a:buNone/>
              <a:defRPr b="1" sz="2000">
                <a:solidFill>
                  <a:schemeClr val="dk2"/>
                </a:solidFill>
                <a:latin typeface="El Messiri"/>
                <a:ea typeface="El Messiri"/>
                <a:cs typeface="El Messiri"/>
                <a:sym typeface="El Messiri"/>
              </a:defRPr>
            </a:lvl5pPr>
            <a:lvl6pPr lvl="5" rtl="0" algn="r">
              <a:lnSpc>
                <a:spcPct val="100000"/>
              </a:lnSpc>
              <a:spcBef>
                <a:spcPts val="0"/>
              </a:spcBef>
              <a:spcAft>
                <a:spcPts val="0"/>
              </a:spcAft>
              <a:buClr>
                <a:schemeClr val="dk2"/>
              </a:buClr>
              <a:buSzPts val="2000"/>
              <a:buFont typeface="El Messiri"/>
              <a:buNone/>
              <a:defRPr b="1" sz="2000">
                <a:solidFill>
                  <a:schemeClr val="dk2"/>
                </a:solidFill>
                <a:latin typeface="El Messiri"/>
                <a:ea typeface="El Messiri"/>
                <a:cs typeface="El Messiri"/>
                <a:sym typeface="El Messiri"/>
              </a:defRPr>
            </a:lvl6pPr>
            <a:lvl7pPr lvl="6" rtl="0" algn="r">
              <a:lnSpc>
                <a:spcPct val="100000"/>
              </a:lnSpc>
              <a:spcBef>
                <a:spcPts val="0"/>
              </a:spcBef>
              <a:spcAft>
                <a:spcPts val="0"/>
              </a:spcAft>
              <a:buClr>
                <a:schemeClr val="dk2"/>
              </a:buClr>
              <a:buSzPts val="2000"/>
              <a:buFont typeface="El Messiri"/>
              <a:buNone/>
              <a:defRPr b="1" sz="2000">
                <a:solidFill>
                  <a:schemeClr val="dk2"/>
                </a:solidFill>
                <a:latin typeface="El Messiri"/>
                <a:ea typeface="El Messiri"/>
                <a:cs typeface="El Messiri"/>
                <a:sym typeface="El Messiri"/>
              </a:defRPr>
            </a:lvl7pPr>
            <a:lvl8pPr lvl="7" rtl="0" algn="r">
              <a:lnSpc>
                <a:spcPct val="100000"/>
              </a:lnSpc>
              <a:spcBef>
                <a:spcPts val="0"/>
              </a:spcBef>
              <a:spcAft>
                <a:spcPts val="0"/>
              </a:spcAft>
              <a:buClr>
                <a:schemeClr val="dk2"/>
              </a:buClr>
              <a:buSzPts val="2000"/>
              <a:buFont typeface="El Messiri"/>
              <a:buNone/>
              <a:defRPr b="1" sz="2000">
                <a:solidFill>
                  <a:schemeClr val="dk2"/>
                </a:solidFill>
                <a:latin typeface="El Messiri"/>
                <a:ea typeface="El Messiri"/>
                <a:cs typeface="El Messiri"/>
                <a:sym typeface="El Messiri"/>
              </a:defRPr>
            </a:lvl8pPr>
            <a:lvl9pPr lvl="8" rtl="0" algn="r">
              <a:lnSpc>
                <a:spcPct val="100000"/>
              </a:lnSpc>
              <a:spcBef>
                <a:spcPts val="0"/>
              </a:spcBef>
              <a:spcAft>
                <a:spcPts val="0"/>
              </a:spcAft>
              <a:buClr>
                <a:schemeClr val="dk2"/>
              </a:buClr>
              <a:buSzPts val="2000"/>
              <a:buFont typeface="El Messiri"/>
              <a:buNone/>
              <a:defRPr b="1" sz="2000">
                <a:solidFill>
                  <a:schemeClr val="dk2"/>
                </a:solidFill>
                <a:latin typeface="El Messiri"/>
                <a:ea typeface="El Messiri"/>
                <a:cs typeface="El Messiri"/>
                <a:sym typeface="El Messiri"/>
              </a:defRPr>
            </a:lvl9pPr>
          </a:lstStyle>
          <a:p/>
        </p:txBody>
      </p:sp>
      <p:sp>
        <p:nvSpPr>
          <p:cNvPr id="884" name="Google Shape;884;p25"/>
          <p:cNvSpPr txBox="1"/>
          <p:nvPr>
            <p:ph idx="5" type="subTitle"/>
          </p:nvPr>
        </p:nvSpPr>
        <p:spPr>
          <a:xfrm>
            <a:off x="6157692" y="1681800"/>
            <a:ext cx="2266200" cy="538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1pPr>
            <a:lvl2pPr lvl="1" rtl="0" algn="r">
              <a:lnSpc>
                <a:spcPct val="100000"/>
              </a:lnSpc>
              <a:spcBef>
                <a:spcPts val="0"/>
              </a:spcBef>
              <a:spcAft>
                <a:spcPts val="0"/>
              </a:spcAft>
              <a:buClr>
                <a:schemeClr val="accent1"/>
              </a:buClr>
              <a:buSzPts val="1400"/>
              <a:buFont typeface="Lato"/>
              <a:buNone/>
              <a:defRPr>
                <a:solidFill>
                  <a:schemeClr val="accent1"/>
                </a:solidFill>
                <a:latin typeface="Lato"/>
                <a:ea typeface="Lato"/>
                <a:cs typeface="Lato"/>
                <a:sym typeface="Lato"/>
              </a:defRPr>
            </a:lvl2pPr>
            <a:lvl3pPr lvl="2" rtl="0" algn="r">
              <a:lnSpc>
                <a:spcPct val="100000"/>
              </a:lnSpc>
              <a:spcBef>
                <a:spcPts val="0"/>
              </a:spcBef>
              <a:spcAft>
                <a:spcPts val="0"/>
              </a:spcAft>
              <a:buClr>
                <a:schemeClr val="accent1"/>
              </a:buClr>
              <a:buSzPts val="1400"/>
              <a:buFont typeface="Lato"/>
              <a:buNone/>
              <a:defRPr>
                <a:solidFill>
                  <a:schemeClr val="accent1"/>
                </a:solidFill>
                <a:latin typeface="Lato"/>
                <a:ea typeface="Lato"/>
                <a:cs typeface="Lato"/>
                <a:sym typeface="Lato"/>
              </a:defRPr>
            </a:lvl3pPr>
            <a:lvl4pPr lvl="3" rtl="0" algn="r">
              <a:lnSpc>
                <a:spcPct val="100000"/>
              </a:lnSpc>
              <a:spcBef>
                <a:spcPts val="0"/>
              </a:spcBef>
              <a:spcAft>
                <a:spcPts val="0"/>
              </a:spcAft>
              <a:buClr>
                <a:schemeClr val="accent1"/>
              </a:buClr>
              <a:buSzPts val="1400"/>
              <a:buFont typeface="Lato"/>
              <a:buNone/>
              <a:defRPr>
                <a:solidFill>
                  <a:schemeClr val="accent1"/>
                </a:solidFill>
                <a:latin typeface="Lato"/>
                <a:ea typeface="Lato"/>
                <a:cs typeface="Lato"/>
                <a:sym typeface="Lato"/>
              </a:defRPr>
            </a:lvl4pPr>
            <a:lvl5pPr lvl="4" rtl="0" algn="r">
              <a:lnSpc>
                <a:spcPct val="100000"/>
              </a:lnSpc>
              <a:spcBef>
                <a:spcPts val="0"/>
              </a:spcBef>
              <a:spcAft>
                <a:spcPts val="0"/>
              </a:spcAft>
              <a:buClr>
                <a:schemeClr val="accent1"/>
              </a:buClr>
              <a:buSzPts val="1400"/>
              <a:buFont typeface="Lato"/>
              <a:buNone/>
              <a:defRPr>
                <a:solidFill>
                  <a:schemeClr val="accent1"/>
                </a:solidFill>
                <a:latin typeface="Lato"/>
                <a:ea typeface="Lato"/>
                <a:cs typeface="Lato"/>
                <a:sym typeface="Lato"/>
              </a:defRPr>
            </a:lvl5pPr>
            <a:lvl6pPr lvl="5" rtl="0" algn="r">
              <a:lnSpc>
                <a:spcPct val="100000"/>
              </a:lnSpc>
              <a:spcBef>
                <a:spcPts val="0"/>
              </a:spcBef>
              <a:spcAft>
                <a:spcPts val="0"/>
              </a:spcAft>
              <a:buClr>
                <a:schemeClr val="accent1"/>
              </a:buClr>
              <a:buSzPts val="1400"/>
              <a:buFont typeface="Lato"/>
              <a:buNone/>
              <a:defRPr>
                <a:solidFill>
                  <a:schemeClr val="accent1"/>
                </a:solidFill>
                <a:latin typeface="Lato"/>
                <a:ea typeface="Lato"/>
                <a:cs typeface="Lato"/>
                <a:sym typeface="Lato"/>
              </a:defRPr>
            </a:lvl6pPr>
            <a:lvl7pPr lvl="6" rtl="0" algn="r">
              <a:lnSpc>
                <a:spcPct val="100000"/>
              </a:lnSpc>
              <a:spcBef>
                <a:spcPts val="0"/>
              </a:spcBef>
              <a:spcAft>
                <a:spcPts val="0"/>
              </a:spcAft>
              <a:buClr>
                <a:schemeClr val="accent1"/>
              </a:buClr>
              <a:buSzPts val="1400"/>
              <a:buFont typeface="Lato"/>
              <a:buNone/>
              <a:defRPr>
                <a:solidFill>
                  <a:schemeClr val="accent1"/>
                </a:solidFill>
                <a:latin typeface="Lato"/>
                <a:ea typeface="Lato"/>
                <a:cs typeface="Lato"/>
                <a:sym typeface="Lato"/>
              </a:defRPr>
            </a:lvl7pPr>
            <a:lvl8pPr lvl="7" rtl="0" algn="r">
              <a:lnSpc>
                <a:spcPct val="100000"/>
              </a:lnSpc>
              <a:spcBef>
                <a:spcPts val="0"/>
              </a:spcBef>
              <a:spcAft>
                <a:spcPts val="0"/>
              </a:spcAft>
              <a:buClr>
                <a:schemeClr val="accent1"/>
              </a:buClr>
              <a:buSzPts val="1400"/>
              <a:buFont typeface="Lato"/>
              <a:buNone/>
              <a:defRPr>
                <a:solidFill>
                  <a:schemeClr val="accent1"/>
                </a:solidFill>
                <a:latin typeface="Lato"/>
                <a:ea typeface="Lato"/>
                <a:cs typeface="Lato"/>
                <a:sym typeface="Lato"/>
              </a:defRPr>
            </a:lvl8pPr>
            <a:lvl9pPr lvl="8" rtl="0" algn="r">
              <a:lnSpc>
                <a:spcPct val="100000"/>
              </a:lnSpc>
              <a:spcBef>
                <a:spcPts val="0"/>
              </a:spcBef>
              <a:spcAft>
                <a:spcPts val="0"/>
              </a:spcAft>
              <a:buClr>
                <a:schemeClr val="accent1"/>
              </a:buClr>
              <a:buSzPts val="1400"/>
              <a:buFont typeface="Lato"/>
              <a:buNone/>
              <a:defRPr>
                <a:solidFill>
                  <a:schemeClr val="accent1"/>
                </a:solidFill>
                <a:latin typeface="Lato"/>
                <a:ea typeface="Lato"/>
                <a:cs typeface="Lato"/>
                <a:sym typeface="Lato"/>
              </a:defRPr>
            </a:lvl9pPr>
          </a:lstStyle>
          <a:p/>
        </p:txBody>
      </p:sp>
      <p:sp>
        <p:nvSpPr>
          <p:cNvPr id="885" name="Google Shape;885;p25"/>
          <p:cNvSpPr txBox="1"/>
          <p:nvPr>
            <p:ph idx="6" type="title"/>
          </p:nvPr>
        </p:nvSpPr>
        <p:spPr>
          <a:xfrm>
            <a:off x="6157691" y="3142800"/>
            <a:ext cx="2266200" cy="428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dk2"/>
              </a:buClr>
              <a:buSzPts val="2000"/>
              <a:buFont typeface="El Messiri"/>
              <a:buNone/>
              <a:defRPr b="1" sz="2000">
                <a:solidFill>
                  <a:schemeClr val="dk2"/>
                </a:solidFill>
                <a:latin typeface="El Messiri"/>
                <a:ea typeface="El Messiri"/>
                <a:cs typeface="El Messiri"/>
                <a:sym typeface="El Messiri"/>
              </a:defRPr>
            </a:lvl1pPr>
            <a:lvl2pPr lvl="1" rtl="0" algn="r">
              <a:lnSpc>
                <a:spcPct val="100000"/>
              </a:lnSpc>
              <a:spcBef>
                <a:spcPts val="0"/>
              </a:spcBef>
              <a:spcAft>
                <a:spcPts val="0"/>
              </a:spcAft>
              <a:buClr>
                <a:schemeClr val="dk2"/>
              </a:buClr>
              <a:buSzPts val="2300"/>
              <a:buFont typeface="El Messiri"/>
              <a:buNone/>
              <a:defRPr b="1" sz="2300">
                <a:solidFill>
                  <a:schemeClr val="dk2"/>
                </a:solidFill>
                <a:latin typeface="El Messiri"/>
                <a:ea typeface="El Messiri"/>
                <a:cs typeface="El Messiri"/>
                <a:sym typeface="El Messiri"/>
              </a:defRPr>
            </a:lvl2pPr>
            <a:lvl3pPr lvl="2" rtl="0" algn="r">
              <a:lnSpc>
                <a:spcPct val="100000"/>
              </a:lnSpc>
              <a:spcBef>
                <a:spcPts val="0"/>
              </a:spcBef>
              <a:spcAft>
                <a:spcPts val="0"/>
              </a:spcAft>
              <a:buClr>
                <a:schemeClr val="dk2"/>
              </a:buClr>
              <a:buSzPts val="2300"/>
              <a:buFont typeface="El Messiri"/>
              <a:buNone/>
              <a:defRPr b="1" sz="2300">
                <a:solidFill>
                  <a:schemeClr val="dk2"/>
                </a:solidFill>
                <a:latin typeface="El Messiri"/>
                <a:ea typeface="El Messiri"/>
                <a:cs typeface="El Messiri"/>
                <a:sym typeface="El Messiri"/>
              </a:defRPr>
            </a:lvl3pPr>
            <a:lvl4pPr lvl="3" rtl="0" algn="r">
              <a:lnSpc>
                <a:spcPct val="100000"/>
              </a:lnSpc>
              <a:spcBef>
                <a:spcPts val="0"/>
              </a:spcBef>
              <a:spcAft>
                <a:spcPts val="0"/>
              </a:spcAft>
              <a:buClr>
                <a:schemeClr val="dk2"/>
              </a:buClr>
              <a:buSzPts val="2300"/>
              <a:buFont typeface="El Messiri"/>
              <a:buNone/>
              <a:defRPr b="1" sz="2300">
                <a:solidFill>
                  <a:schemeClr val="dk2"/>
                </a:solidFill>
                <a:latin typeface="El Messiri"/>
                <a:ea typeface="El Messiri"/>
                <a:cs typeface="El Messiri"/>
                <a:sym typeface="El Messiri"/>
              </a:defRPr>
            </a:lvl4pPr>
            <a:lvl5pPr lvl="4" rtl="0" algn="r">
              <a:lnSpc>
                <a:spcPct val="100000"/>
              </a:lnSpc>
              <a:spcBef>
                <a:spcPts val="0"/>
              </a:spcBef>
              <a:spcAft>
                <a:spcPts val="0"/>
              </a:spcAft>
              <a:buClr>
                <a:schemeClr val="dk2"/>
              </a:buClr>
              <a:buSzPts val="2300"/>
              <a:buFont typeface="El Messiri"/>
              <a:buNone/>
              <a:defRPr b="1" sz="2300">
                <a:solidFill>
                  <a:schemeClr val="dk2"/>
                </a:solidFill>
                <a:latin typeface="El Messiri"/>
                <a:ea typeface="El Messiri"/>
                <a:cs typeface="El Messiri"/>
                <a:sym typeface="El Messiri"/>
              </a:defRPr>
            </a:lvl5pPr>
            <a:lvl6pPr lvl="5" rtl="0" algn="r">
              <a:lnSpc>
                <a:spcPct val="100000"/>
              </a:lnSpc>
              <a:spcBef>
                <a:spcPts val="0"/>
              </a:spcBef>
              <a:spcAft>
                <a:spcPts val="0"/>
              </a:spcAft>
              <a:buClr>
                <a:schemeClr val="dk2"/>
              </a:buClr>
              <a:buSzPts val="2300"/>
              <a:buFont typeface="El Messiri"/>
              <a:buNone/>
              <a:defRPr b="1" sz="2300">
                <a:solidFill>
                  <a:schemeClr val="dk2"/>
                </a:solidFill>
                <a:latin typeface="El Messiri"/>
                <a:ea typeface="El Messiri"/>
                <a:cs typeface="El Messiri"/>
                <a:sym typeface="El Messiri"/>
              </a:defRPr>
            </a:lvl6pPr>
            <a:lvl7pPr lvl="6" rtl="0" algn="r">
              <a:lnSpc>
                <a:spcPct val="100000"/>
              </a:lnSpc>
              <a:spcBef>
                <a:spcPts val="0"/>
              </a:spcBef>
              <a:spcAft>
                <a:spcPts val="0"/>
              </a:spcAft>
              <a:buClr>
                <a:schemeClr val="dk2"/>
              </a:buClr>
              <a:buSzPts val="2300"/>
              <a:buFont typeface="El Messiri"/>
              <a:buNone/>
              <a:defRPr b="1" sz="2300">
                <a:solidFill>
                  <a:schemeClr val="dk2"/>
                </a:solidFill>
                <a:latin typeface="El Messiri"/>
                <a:ea typeface="El Messiri"/>
                <a:cs typeface="El Messiri"/>
                <a:sym typeface="El Messiri"/>
              </a:defRPr>
            </a:lvl7pPr>
            <a:lvl8pPr lvl="7" rtl="0" algn="r">
              <a:lnSpc>
                <a:spcPct val="100000"/>
              </a:lnSpc>
              <a:spcBef>
                <a:spcPts val="0"/>
              </a:spcBef>
              <a:spcAft>
                <a:spcPts val="0"/>
              </a:spcAft>
              <a:buClr>
                <a:schemeClr val="dk2"/>
              </a:buClr>
              <a:buSzPts val="2300"/>
              <a:buFont typeface="El Messiri"/>
              <a:buNone/>
              <a:defRPr b="1" sz="2300">
                <a:solidFill>
                  <a:schemeClr val="dk2"/>
                </a:solidFill>
                <a:latin typeface="El Messiri"/>
                <a:ea typeface="El Messiri"/>
                <a:cs typeface="El Messiri"/>
                <a:sym typeface="El Messiri"/>
              </a:defRPr>
            </a:lvl8pPr>
            <a:lvl9pPr lvl="8" rtl="0" algn="r">
              <a:lnSpc>
                <a:spcPct val="100000"/>
              </a:lnSpc>
              <a:spcBef>
                <a:spcPts val="0"/>
              </a:spcBef>
              <a:spcAft>
                <a:spcPts val="0"/>
              </a:spcAft>
              <a:buClr>
                <a:schemeClr val="dk2"/>
              </a:buClr>
              <a:buSzPts val="2300"/>
              <a:buFont typeface="El Messiri"/>
              <a:buNone/>
              <a:defRPr b="1" sz="2300">
                <a:solidFill>
                  <a:schemeClr val="dk2"/>
                </a:solidFill>
                <a:latin typeface="El Messiri"/>
                <a:ea typeface="El Messiri"/>
                <a:cs typeface="El Messiri"/>
                <a:sym typeface="El Messiri"/>
              </a:defRPr>
            </a:lvl9pPr>
          </a:lstStyle>
          <a:p/>
        </p:txBody>
      </p:sp>
      <p:sp>
        <p:nvSpPr>
          <p:cNvPr id="886" name="Google Shape;886;p25"/>
          <p:cNvSpPr txBox="1"/>
          <p:nvPr>
            <p:ph idx="7" type="subTitle"/>
          </p:nvPr>
        </p:nvSpPr>
        <p:spPr>
          <a:xfrm>
            <a:off x="6157692" y="3502800"/>
            <a:ext cx="2266200" cy="538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1pPr>
            <a:lvl2pPr lvl="1" rtl="0" algn="r">
              <a:lnSpc>
                <a:spcPct val="100000"/>
              </a:lnSpc>
              <a:spcBef>
                <a:spcPts val="0"/>
              </a:spcBef>
              <a:spcAft>
                <a:spcPts val="0"/>
              </a:spcAft>
              <a:buClr>
                <a:schemeClr val="accent1"/>
              </a:buClr>
              <a:buSzPts val="1400"/>
              <a:buFont typeface="Lato"/>
              <a:buNone/>
              <a:defRPr>
                <a:solidFill>
                  <a:schemeClr val="accent1"/>
                </a:solidFill>
                <a:latin typeface="Lato"/>
                <a:ea typeface="Lato"/>
                <a:cs typeface="Lato"/>
                <a:sym typeface="Lato"/>
              </a:defRPr>
            </a:lvl2pPr>
            <a:lvl3pPr lvl="2" rtl="0" algn="r">
              <a:lnSpc>
                <a:spcPct val="100000"/>
              </a:lnSpc>
              <a:spcBef>
                <a:spcPts val="0"/>
              </a:spcBef>
              <a:spcAft>
                <a:spcPts val="0"/>
              </a:spcAft>
              <a:buClr>
                <a:schemeClr val="accent1"/>
              </a:buClr>
              <a:buSzPts val="1400"/>
              <a:buFont typeface="Lato"/>
              <a:buNone/>
              <a:defRPr>
                <a:solidFill>
                  <a:schemeClr val="accent1"/>
                </a:solidFill>
                <a:latin typeface="Lato"/>
                <a:ea typeface="Lato"/>
                <a:cs typeface="Lato"/>
                <a:sym typeface="Lato"/>
              </a:defRPr>
            </a:lvl3pPr>
            <a:lvl4pPr lvl="3" rtl="0" algn="r">
              <a:lnSpc>
                <a:spcPct val="100000"/>
              </a:lnSpc>
              <a:spcBef>
                <a:spcPts val="0"/>
              </a:spcBef>
              <a:spcAft>
                <a:spcPts val="0"/>
              </a:spcAft>
              <a:buClr>
                <a:schemeClr val="accent1"/>
              </a:buClr>
              <a:buSzPts val="1400"/>
              <a:buFont typeface="Lato"/>
              <a:buNone/>
              <a:defRPr>
                <a:solidFill>
                  <a:schemeClr val="accent1"/>
                </a:solidFill>
                <a:latin typeface="Lato"/>
                <a:ea typeface="Lato"/>
                <a:cs typeface="Lato"/>
                <a:sym typeface="Lato"/>
              </a:defRPr>
            </a:lvl4pPr>
            <a:lvl5pPr lvl="4" rtl="0" algn="r">
              <a:lnSpc>
                <a:spcPct val="100000"/>
              </a:lnSpc>
              <a:spcBef>
                <a:spcPts val="0"/>
              </a:spcBef>
              <a:spcAft>
                <a:spcPts val="0"/>
              </a:spcAft>
              <a:buClr>
                <a:schemeClr val="accent1"/>
              </a:buClr>
              <a:buSzPts val="1400"/>
              <a:buFont typeface="Lato"/>
              <a:buNone/>
              <a:defRPr>
                <a:solidFill>
                  <a:schemeClr val="accent1"/>
                </a:solidFill>
                <a:latin typeface="Lato"/>
                <a:ea typeface="Lato"/>
                <a:cs typeface="Lato"/>
                <a:sym typeface="Lato"/>
              </a:defRPr>
            </a:lvl5pPr>
            <a:lvl6pPr lvl="5" rtl="0" algn="r">
              <a:lnSpc>
                <a:spcPct val="100000"/>
              </a:lnSpc>
              <a:spcBef>
                <a:spcPts val="0"/>
              </a:spcBef>
              <a:spcAft>
                <a:spcPts val="0"/>
              </a:spcAft>
              <a:buClr>
                <a:schemeClr val="accent1"/>
              </a:buClr>
              <a:buSzPts val="1400"/>
              <a:buFont typeface="Lato"/>
              <a:buNone/>
              <a:defRPr>
                <a:solidFill>
                  <a:schemeClr val="accent1"/>
                </a:solidFill>
                <a:latin typeface="Lato"/>
                <a:ea typeface="Lato"/>
                <a:cs typeface="Lato"/>
                <a:sym typeface="Lato"/>
              </a:defRPr>
            </a:lvl6pPr>
            <a:lvl7pPr lvl="6" rtl="0" algn="r">
              <a:lnSpc>
                <a:spcPct val="100000"/>
              </a:lnSpc>
              <a:spcBef>
                <a:spcPts val="0"/>
              </a:spcBef>
              <a:spcAft>
                <a:spcPts val="0"/>
              </a:spcAft>
              <a:buClr>
                <a:schemeClr val="accent1"/>
              </a:buClr>
              <a:buSzPts val="1400"/>
              <a:buFont typeface="Lato"/>
              <a:buNone/>
              <a:defRPr>
                <a:solidFill>
                  <a:schemeClr val="accent1"/>
                </a:solidFill>
                <a:latin typeface="Lato"/>
                <a:ea typeface="Lato"/>
                <a:cs typeface="Lato"/>
                <a:sym typeface="Lato"/>
              </a:defRPr>
            </a:lvl7pPr>
            <a:lvl8pPr lvl="7" rtl="0" algn="r">
              <a:lnSpc>
                <a:spcPct val="100000"/>
              </a:lnSpc>
              <a:spcBef>
                <a:spcPts val="0"/>
              </a:spcBef>
              <a:spcAft>
                <a:spcPts val="0"/>
              </a:spcAft>
              <a:buClr>
                <a:schemeClr val="accent1"/>
              </a:buClr>
              <a:buSzPts val="1400"/>
              <a:buFont typeface="Lato"/>
              <a:buNone/>
              <a:defRPr>
                <a:solidFill>
                  <a:schemeClr val="accent1"/>
                </a:solidFill>
                <a:latin typeface="Lato"/>
                <a:ea typeface="Lato"/>
                <a:cs typeface="Lato"/>
                <a:sym typeface="Lato"/>
              </a:defRPr>
            </a:lvl8pPr>
            <a:lvl9pPr lvl="8" rtl="0" algn="r">
              <a:lnSpc>
                <a:spcPct val="100000"/>
              </a:lnSpc>
              <a:spcBef>
                <a:spcPts val="0"/>
              </a:spcBef>
              <a:spcAft>
                <a:spcPts val="0"/>
              </a:spcAft>
              <a:buClr>
                <a:schemeClr val="accent1"/>
              </a:buClr>
              <a:buSzPts val="1400"/>
              <a:buFont typeface="Lato"/>
              <a:buNone/>
              <a:defRPr>
                <a:solidFill>
                  <a:schemeClr val="accent1"/>
                </a:solidFill>
                <a:latin typeface="Lato"/>
                <a:ea typeface="Lato"/>
                <a:cs typeface="Lato"/>
                <a:sym typeface="Lato"/>
              </a:defRPr>
            </a:lvl9pPr>
          </a:lstStyle>
          <a:p/>
        </p:txBody>
      </p:sp>
      <p:sp>
        <p:nvSpPr>
          <p:cNvPr id="887" name="Google Shape;887;p25"/>
          <p:cNvSpPr txBox="1"/>
          <p:nvPr>
            <p:ph idx="8" type="title"/>
          </p:nvPr>
        </p:nvSpPr>
        <p:spPr>
          <a:xfrm>
            <a:off x="720000" y="567600"/>
            <a:ext cx="7704000" cy="669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El Messiri"/>
              <a:buNone/>
              <a:defRPr b="1">
                <a:latin typeface="El Messiri"/>
                <a:ea typeface="El Messiri"/>
                <a:cs typeface="El Messiri"/>
                <a:sym typeface="El Messiri"/>
              </a:defRPr>
            </a:lvl1pPr>
            <a:lvl2pPr lvl="1" rtl="0" algn="ctr">
              <a:lnSpc>
                <a:spcPct val="100000"/>
              </a:lnSpc>
              <a:spcBef>
                <a:spcPts val="0"/>
              </a:spcBef>
              <a:spcAft>
                <a:spcPts val="0"/>
              </a:spcAft>
              <a:buSzPts val="2400"/>
              <a:buFont typeface="El Messiri"/>
              <a:buNone/>
              <a:defRPr b="1" sz="2400">
                <a:latin typeface="El Messiri"/>
                <a:ea typeface="El Messiri"/>
                <a:cs typeface="El Messiri"/>
                <a:sym typeface="El Messiri"/>
              </a:defRPr>
            </a:lvl2pPr>
            <a:lvl3pPr lvl="2" rtl="0" algn="ctr">
              <a:lnSpc>
                <a:spcPct val="100000"/>
              </a:lnSpc>
              <a:spcBef>
                <a:spcPts val="0"/>
              </a:spcBef>
              <a:spcAft>
                <a:spcPts val="0"/>
              </a:spcAft>
              <a:buSzPts val="2400"/>
              <a:buFont typeface="El Messiri"/>
              <a:buNone/>
              <a:defRPr b="1" sz="2400">
                <a:latin typeface="El Messiri"/>
                <a:ea typeface="El Messiri"/>
                <a:cs typeface="El Messiri"/>
                <a:sym typeface="El Messiri"/>
              </a:defRPr>
            </a:lvl3pPr>
            <a:lvl4pPr lvl="3" rtl="0" algn="ctr">
              <a:lnSpc>
                <a:spcPct val="100000"/>
              </a:lnSpc>
              <a:spcBef>
                <a:spcPts val="0"/>
              </a:spcBef>
              <a:spcAft>
                <a:spcPts val="0"/>
              </a:spcAft>
              <a:buSzPts val="2400"/>
              <a:buFont typeface="El Messiri"/>
              <a:buNone/>
              <a:defRPr b="1" sz="2400">
                <a:latin typeface="El Messiri"/>
                <a:ea typeface="El Messiri"/>
                <a:cs typeface="El Messiri"/>
                <a:sym typeface="El Messiri"/>
              </a:defRPr>
            </a:lvl4pPr>
            <a:lvl5pPr lvl="4" rtl="0" algn="ctr">
              <a:lnSpc>
                <a:spcPct val="100000"/>
              </a:lnSpc>
              <a:spcBef>
                <a:spcPts val="0"/>
              </a:spcBef>
              <a:spcAft>
                <a:spcPts val="0"/>
              </a:spcAft>
              <a:buSzPts val="2400"/>
              <a:buFont typeface="El Messiri"/>
              <a:buNone/>
              <a:defRPr b="1" sz="2400">
                <a:latin typeface="El Messiri"/>
                <a:ea typeface="El Messiri"/>
                <a:cs typeface="El Messiri"/>
                <a:sym typeface="El Messiri"/>
              </a:defRPr>
            </a:lvl5pPr>
            <a:lvl6pPr lvl="5" rtl="0" algn="ctr">
              <a:lnSpc>
                <a:spcPct val="100000"/>
              </a:lnSpc>
              <a:spcBef>
                <a:spcPts val="0"/>
              </a:spcBef>
              <a:spcAft>
                <a:spcPts val="0"/>
              </a:spcAft>
              <a:buSzPts val="2400"/>
              <a:buFont typeface="El Messiri"/>
              <a:buNone/>
              <a:defRPr b="1" sz="2400">
                <a:latin typeface="El Messiri"/>
                <a:ea typeface="El Messiri"/>
                <a:cs typeface="El Messiri"/>
                <a:sym typeface="El Messiri"/>
              </a:defRPr>
            </a:lvl6pPr>
            <a:lvl7pPr lvl="6" rtl="0" algn="ctr">
              <a:lnSpc>
                <a:spcPct val="100000"/>
              </a:lnSpc>
              <a:spcBef>
                <a:spcPts val="0"/>
              </a:spcBef>
              <a:spcAft>
                <a:spcPts val="0"/>
              </a:spcAft>
              <a:buSzPts val="2400"/>
              <a:buFont typeface="El Messiri"/>
              <a:buNone/>
              <a:defRPr b="1" sz="2400">
                <a:latin typeface="El Messiri"/>
                <a:ea typeface="El Messiri"/>
                <a:cs typeface="El Messiri"/>
                <a:sym typeface="El Messiri"/>
              </a:defRPr>
            </a:lvl7pPr>
            <a:lvl8pPr lvl="7" rtl="0" algn="ctr">
              <a:lnSpc>
                <a:spcPct val="100000"/>
              </a:lnSpc>
              <a:spcBef>
                <a:spcPts val="0"/>
              </a:spcBef>
              <a:spcAft>
                <a:spcPts val="0"/>
              </a:spcAft>
              <a:buSzPts val="2400"/>
              <a:buFont typeface="El Messiri"/>
              <a:buNone/>
              <a:defRPr b="1" sz="2400">
                <a:latin typeface="El Messiri"/>
                <a:ea typeface="El Messiri"/>
                <a:cs typeface="El Messiri"/>
                <a:sym typeface="El Messiri"/>
              </a:defRPr>
            </a:lvl8pPr>
            <a:lvl9pPr lvl="8" rtl="0" algn="ctr">
              <a:lnSpc>
                <a:spcPct val="100000"/>
              </a:lnSpc>
              <a:spcBef>
                <a:spcPts val="0"/>
              </a:spcBef>
              <a:spcAft>
                <a:spcPts val="0"/>
              </a:spcAft>
              <a:buSzPts val="2400"/>
              <a:buFont typeface="El Messiri"/>
              <a:buNone/>
              <a:defRPr b="1" sz="2400">
                <a:latin typeface="El Messiri"/>
                <a:ea typeface="El Messiri"/>
                <a:cs typeface="El Messiri"/>
                <a:sym typeface="El Messiri"/>
              </a:defRPr>
            </a:lvl9pPr>
          </a:lstStyle>
          <a:p/>
        </p:txBody>
      </p:sp>
      <p:grpSp>
        <p:nvGrpSpPr>
          <p:cNvPr id="888" name="Google Shape;888;p25"/>
          <p:cNvGrpSpPr/>
          <p:nvPr/>
        </p:nvGrpSpPr>
        <p:grpSpPr>
          <a:xfrm>
            <a:off x="135137" y="156636"/>
            <a:ext cx="8873725" cy="4830227"/>
            <a:chOff x="153872" y="166907"/>
            <a:chExt cx="8873725" cy="4830227"/>
          </a:xfrm>
        </p:grpSpPr>
        <p:grpSp>
          <p:nvGrpSpPr>
            <p:cNvPr id="889" name="Google Shape;889;p25"/>
            <p:cNvGrpSpPr/>
            <p:nvPr/>
          </p:nvGrpSpPr>
          <p:grpSpPr>
            <a:xfrm>
              <a:off x="6250862" y="166907"/>
              <a:ext cx="2776735" cy="2046310"/>
              <a:chOff x="6250862" y="166907"/>
              <a:chExt cx="2776735" cy="2046310"/>
            </a:xfrm>
          </p:grpSpPr>
          <p:sp>
            <p:nvSpPr>
              <p:cNvPr id="890" name="Google Shape;890;p25"/>
              <p:cNvSpPr/>
              <p:nvPr/>
            </p:nvSpPr>
            <p:spPr>
              <a:xfrm>
                <a:off x="6538521" y="251138"/>
                <a:ext cx="2404041" cy="1674392"/>
              </a:xfrm>
              <a:custGeom>
                <a:rect b="b" l="l" r="r" t="t"/>
                <a:pathLst>
                  <a:path extrusionOk="0" h="60431" w="86765">
                    <a:moveTo>
                      <a:pt x="1" y="0"/>
                    </a:moveTo>
                    <a:lnTo>
                      <a:pt x="1" y="752"/>
                    </a:lnTo>
                    <a:lnTo>
                      <a:pt x="86012" y="752"/>
                    </a:lnTo>
                    <a:lnTo>
                      <a:pt x="86012" y="60430"/>
                    </a:lnTo>
                    <a:lnTo>
                      <a:pt x="86764" y="60430"/>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25"/>
              <p:cNvSpPr/>
              <p:nvPr/>
            </p:nvSpPr>
            <p:spPr>
              <a:xfrm>
                <a:off x="6250862" y="166907"/>
                <a:ext cx="2776735" cy="2046310"/>
              </a:xfrm>
              <a:custGeom>
                <a:rect b="b" l="l" r="r" t="t"/>
                <a:pathLst>
                  <a:path extrusionOk="0" h="73854" w="100216">
                    <a:moveTo>
                      <a:pt x="0" y="0"/>
                    </a:moveTo>
                    <a:lnTo>
                      <a:pt x="0" y="1114"/>
                    </a:lnTo>
                    <a:lnTo>
                      <a:pt x="89171" y="1114"/>
                    </a:lnTo>
                    <a:lnTo>
                      <a:pt x="89171" y="11015"/>
                    </a:lnTo>
                    <a:lnTo>
                      <a:pt x="99072" y="11015"/>
                    </a:lnTo>
                    <a:lnTo>
                      <a:pt x="99072" y="73853"/>
                    </a:lnTo>
                    <a:lnTo>
                      <a:pt x="100216" y="73853"/>
                    </a:lnTo>
                    <a:lnTo>
                      <a:pt x="100216" y="9902"/>
                    </a:lnTo>
                    <a:lnTo>
                      <a:pt x="90285" y="9902"/>
                    </a:lnTo>
                    <a:lnTo>
                      <a:pt x="9028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25"/>
              <p:cNvSpPr/>
              <p:nvPr/>
            </p:nvSpPr>
            <p:spPr>
              <a:xfrm>
                <a:off x="8610654" y="441239"/>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25"/>
              <p:cNvSpPr/>
              <p:nvPr/>
            </p:nvSpPr>
            <p:spPr>
              <a:xfrm>
                <a:off x="8796600" y="315336"/>
                <a:ext cx="82568" cy="82568"/>
              </a:xfrm>
              <a:custGeom>
                <a:rect b="b" l="l" r="r" t="t"/>
                <a:pathLst>
                  <a:path extrusionOk="0" h="2980" w="2980">
                    <a:moveTo>
                      <a:pt x="1" y="0"/>
                    </a:moveTo>
                    <a:lnTo>
                      <a:pt x="1" y="2980"/>
                    </a:lnTo>
                    <a:lnTo>
                      <a:pt x="2980" y="2980"/>
                    </a:lnTo>
                    <a:lnTo>
                      <a:pt x="298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4" name="Google Shape;894;p25"/>
            <p:cNvGrpSpPr/>
            <p:nvPr/>
          </p:nvGrpSpPr>
          <p:grpSpPr>
            <a:xfrm>
              <a:off x="153872" y="187444"/>
              <a:ext cx="2775931" cy="2046310"/>
              <a:chOff x="153872" y="187444"/>
              <a:chExt cx="2775931" cy="2046310"/>
            </a:xfrm>
          </p:grpSpPr>
          <p:sp>
            <p:nvSpPr>
              <p:cNvPr id="895" name="Google Shape;895;p25"/>
              <p:cNvSpPr/>
              <p:nvPr/>
            </p:nvSpPr>
            <p:spPr>
              <a:xfrm>
                <a:off x="238102" y="271675"/>
                <a:ext cx="2404014" cy="1674392"/>
              </a:xfrm>
              <a:custGeom>
                <a:rect b="b" l="l" r="r" t="t"/>
                <a:pathLst>
                  <a:path extrusionOk="0" h="60431" w="86764">
                    <a:moveTo>
                      <a:pt x="0" y="0"/>
                    </a:moveTo>
                    <a:lnTo>
                      <a:pt x="0" y="60430"/>
                    </a:lnTo>
                    <a:lnTo>
                      <a:pt x="753" y="60430"/>
                    </a:lnTo>
                    <a:lnTo>
                      <a:pt x="753" y="752"/>
                    </a:lnTo>
                    <a:lnTo>
                      <a:pt x="86764" y="752"/>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25"/>
              <p:cNvSpPr/>
              <p:nvPr/>
            </p:nvSpPr>
            <p:spPr>
              <a:xfrm>
                <a:off x="153872" y="187444"/>
                <a:ext cx="2775931" cy="2046310"/>
              </a:xfrm>
              <a:custGeom>
                <a:rect b="b" l="l" r="r" t="t"/>
                <a:pathLst>
                  <a:path extrusionOk="0" h="73854" w="100187">
                    <a:moveTo>
                      <a:pt x="9902" y="0"/>
                    </a:moveTo>
                    <a:lnTo>
                      <a:pt x="9902" y="9902"/>
                    </a:lnTo>
                    <a:lnTo>
                      <a:pt x="1" y="9902"/>
                    </a:lnTo>
                    <a:lnTo>
                      <a:pt x="1" y="73853"/>
                    </a:lnTo>
                    <a:lnTo>
                      <a:pt x="1114" y="73853"/>
                    </a:lnTo>
                    <a:lnTo>
                      <a:pt x="1114" y="11015"/>
                    </a:lnTo>
                    <a:lnTo>
                      <a:pt x="11046" y="11015"/>
                    </a:lnTo>
                    <a:lnTo>
                      <a:pt x="11046" y="1114"/>
                    </a:lnTo>
                    <a:lnTo>
                      <a:pt x="100186" y="1114"/>
                    </a:lnTo>
                    <a:lnTo>
                      <a:pt x="10018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25"/>
              <p:cNvSpPr/>
              <p:nvPr/>
            </p:nvSpPr>
            <p:spPr>
              <a:xfrm>
                <a:off x="429063" y="461776"/>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25"/>
              <p:cNvSpPr/>
              <p:nvPr/>
            </p:nvSpPr>
            <p:spPr>
              <a:xfrm>
                <a:off x="301470" y="335042"/>
                <a:ext cx="83427" cy="83400"/>
              </a:xfrm>
              <a:custGeom>
                <a:rect b="b" l="l" r="r" t="t"/>
                <a:pathLst>
                  <a:path extrusionOk="0" h="3010" w="3011">
                    <a:moveTo>
                      <a:pt x="1" y="0"/>
                    </a:moveTo>
                    <a:lnTo>
                      <a:pt x="1" y="3010"/>
                    </a:lnTo>
                    <a:lnTo>
                      <a:pt x="3010" y="3010"/>
                    </a:lnTo>
                    <a:lnTo>
                      <a:pt x="301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9" name="Google Shape;899;p25"/>
            <p:cNvGrpSpPr/>
            <p:nvPr/>
          </p:nvGrpSpPr>
          <p:grpSpPr>
            <a:xfrm>
              <a:off x="6250862" y="2930287"/>
              <a:ext cx="2776735" cy="2046310"/>
              <a:chOff x="6250862" y="2930287"/>
              <a:chExt cx="2776735" cy="2046310"/>
            </a:xfrm>
          </p:grpSpPr>
          <p:sp>
            <p:nvSpPr>
              <p:cNvPr id="900" name="Google Shape;900;p25"/>
              <p:cNvSpPr/>
              <p:nvPr/>
            </p:nvSpPr>
            <p:spPr>
              <a:xfrm>
                <a:off x="6538521" y="3217974"/>
                <a:ext cx="2404041" cy="1674392"/>
              </a:xfrm>
              <a:custGeom>
                <a:rect b="b" l="l" r="r" t="t"/>
                <a:pathLst>
                  <a:path extrusionOk="0" h="60431" w="86765">
                    <a:moveTo>
                      <a:pt x="86012" y="0"/>
                    </a:moveTo>
                    <a:lnTo>
                      <a:pt x="86012" y="59678"/>
                    </a:lnTo>
                    <a:lnTo>
                      <a:pt x="1" y="59678"/>
                    </a:lnTo>
                    <a:lnTo>
                      <a:pt x="1" y="60431"/>
                    </a:lnTo>
                    <a:lnTo>
                      <a:pt x="86764" y="60431"/>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25"/>
              <p:cNvSpPr/>
              <p:nvPr/>
            </p:nvSpPr>
            <p:spPr>
              <a:xfrm>
                <a:off x="6250862" y="2930287"/>
                <a:ext cx="2776735" cy="2046310"/>
              </a:xfrm>
              <a:custGeom>
                <a:rect b="b" l="l" r="r" t="t"/>
                <a:pathLst>
                  <a:path extrusionOk="0" h="73854" w="100216">
                    <a:moveTo>
                      <a:pt x="99072" y="1"/>
                    </a:moveTo>
                    <a:lnTo>
                      <a:pt x="99072" y="62808"/>
                    </a:lnTo>
                    <a:lnTo>
                      <a:pt x="89171" y="62808"/>
                    </a:lnTo>
                    <a:lnTo>
                      <a:pt x="89171" y="72740"/>
                    </a:lnTo>
                    <a:lnTo>
                      <a:pt x="0" y="72740"/>
                    </a:lnTo>
                    <a:lnTo>
                      <a:pt x="0" y="73853"/>
                    </a:lnTo>
                    <a:lnTo>
                      <a:pt x="90285" y="73853"/>
                    </a:lnTo>
                    <a:lnTo>
                      <a:pt x="90285" y="63952"/>
                    </a:lnTo>
                    <a:lnTo>
                      <a:pt x="100216" y="63952"/>
                    </a:lnTo>
                    <a:lnTo>
                      <a:pt x="10021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25"/>
              <p:cNvSpPr/>
              <p:nvPr/>
            </p:nvSpPr>
            <p:spPr>
              <a:xfrm>
                <a:off x="8610654" y="4559626"/>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25"/>
              <p:cNvSpPr/>
              <p:nvPr/>
            </p:nvSpPr>
            <p:spPr>
              <a:xfrm>
                <a:off x="8796600" y="4745571"/>
                <a:ext cx="82568" cy="82596"/>
              </a:xfrm>
              <a:custGeom>
                <a:rect b="b" l="l" r="r" t="t"/>
                <a:pathLst>
                  <a:path extrusionOk="0" h="2981" w="2980">
                    <a:moveTo>
                      <a:pt x="1" y="1"/>
                    </a:moveTo>
                    <a:lnTo>
                      <a:pt x="1" y="2980"/>
                    </a:lnTo>
                    <a:lnTo>
                      <a:pt x="2980" y="2980"/>
                    </a:lnTo>
                    <a:lnTo>
                      <a:pt x="298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4" name="Google Shape;904;p25"/>
            <p:cNvGrpSpPr/>
            <p:nvPr/>
          </p:nvGrpSpPr>
          <p:grpSpPr>
            <a:xfrm>
              <a:off x="153872" y="2950824"/>
              <a:ext cx="2775931" cy="2046310"/>
              <a:chOff x="153872" y="2950824"/>
              <a:chExt cx="2775931" cy="2046310"/>
            </a:xfrm>
          </p:grpSpPr>
          <p:sp>
            <p:nvSpPr>
              <p:cNvPr id="905" name="Google Shape;905;p25"/>
              <p:cNvSpPr/>
              <p:nvPr/>
            </p:nvSpPr>
            <p:spPr>
              <a:xfrm>
                <a:off x="238102" y="3238511"/>
                <a:ext cx="2404014" cy="1674392"/>
              </a:xfrm>
              <a:custGeom>
                <a:rect b="b" l="l" r="r" t="t"/>
                <a:pathLst>
                  <a:path extrusionOk="0" h="60431" w="86764">
                    <a:moveTo>
                      <a:pt x="0" y="0"/>
                    </a:moveTo>
                    <a:lnTo>
                      <a:pt x="0" y="60431"/>
                    </a:lnTo>
                    <a:lnTo>
                      <a:pt x="86764" y="60431"/>
                    </a:lnTo>
                    <a:lnTo>
                      <a:pt x="86764" y="59678"/>
                    </a:lnTo>
                    <a:lnTo>
                      <a:pt x="753" y="59678"/>
                    </a:lnTo>
                    <a:lnTo>
                      <a:pt x="75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25"/>
              <p:cNvSpPr/>
              <p:nvPr/>
            </p:nvSpPr>
            <p:spPr>
              <a:xfrm>
                <a:off x="153872" y="2950824"/>
                <a:ext cx="2775931" cy="2046310"/>
              </a:xfrm>
              <a:custGeom>
                <a:rect b="b" l="l" r="r" t="t"/>
                <a:pathLst>
                  <a:path extrusionOk="0" h="73854" w="100187">
                    <a:moveTo>
                      <a:pt x="1" y="1"/>
                    </a:moveTo>
                    <a:lnTo>
                      <a:pt x="1" y="63952"/>
                    </a:lnTo>
                    <a:lnTo>
                      <a:pt x="9902" y="63952"/>
                    </a:lnTo>
                    <a:lnTo>
                      <a:pt x="9902" y="73853"/>
                    </a:lnTo>
                    <a:lnTo>
                      <a:pt x="100186" y="73853"/>
                    </a:lnTo>
                    <a:lnTo>
                      <a:pt x="100186" y="72740"/>
                    </a:lnTo>
                    <a:lnTo>
                      <a:pt x="11046" y="72740"/>
                    </a:lnTo>
                    <a:lnTo>
                      <a:pt x="11046" y="62808"/>
                    </a:lnTo>
                    <a:lnTo>
                      <a:pt x="1114" y="62808"/>
                    </a:lnTo>
                    <a:lnTo>
                      <a:pt x="111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25"/>
              <p:cNvSpPr/>
              <p:nvPr/>
            </p:nvSpPr>
            <p:spPr>
              <a:xfrm>
                <a:off x="429063" y="4580164"/>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25"/>
              <p:cNvSpPr/>
              <p:nvPr/>
            </p:nvSpPr>
            <p:spPr>
              <a:xfrm>
                <a:off x="301470" y="4766109"/>
                <a:ext cx="83427" cy="82596"/>
              </a:xfrm>
              <a:custGeom>
                <a:rect b="b" l="l" r="r" t="t"/>
                <a:pathLst>
                  <a:path extrusionOk="0" h="2981" w="3011">
                    <a:moveTo>
                      <a:pt x="1" y="1"/>
                    </a:moveTo>
                    <a:lnTo>
                      <a:pt x="1" y="2980"/>
                    </a:lnTo>
                    <a:lnTo>
                      <a:pt x="3010" y="2980"/>
                    </a:lnTo>
                    <a:lnTo>
                      <a:pt x="301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09" name="Google Shape;909;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pic>
        <p:nvPicPr>
          <p:cNvPr id="104" name="Google Shape;104;p4"/>
          <p:cNvPicPr preferRelativeResize="0"/>
          <p:nvPr/>
        </p:nvPicPr>
        <p:blipFill rotWithShape="1">
          <a:blip r:embed="rId2">
            <a:alphaModFix/>
          </a:blip>
          <a:srcRect b="0" l="0" r="0" t="0"/>
          <a:stretch/>
        </p:blipFill>
        <p:spPr>
          <a:xfrm>
            <a:off x="0" y="672"/>
            <a:ext cx="9143998" cy="5142154"/>
          </a:xfrm>
          <a:prstGeom prst="rect">
            <a:avLst/>
          </a:prstGeom>
          <a:noFill/>
          <a:ln>
            <a:noFill/>
          </a:ln>
        </p:spPr>
      </p:pic>
      <p:grpSp>
        <p:nvGrpSpPr>
          <p:cNvPr id="105" name="Google Shape;105;p4"/>
          <p:cNvGrpSpPr/>
          <p:nvPr/>
        </p:nvGrpSpPr>
        <p:grpSpPr>
          <a:xfrm>
            <a:off x="0" y="0"/>
            <a:ext cx="9144223" cy="5151058"/>
            <a:chOff x="0" y="0"/>
            <a:chExt cx="9144223" cy="5151058"/>
          </a:xfrm>
        </p:grpSpPr>
        <p:grpSp>
          <p:nvGrpSpPr>
            <p:cNvPr id="106" name="Google Shape;106;p4"/>
            <p:cNvGrpSpPr/>
            <p:nvPr/>
          </p:nvGrpSpPr>
          <p:grpSpPr>
            <a:xfrm>
              <a:off x="0" y="0"/>
              <a:ext cx="9144007" cy="2294186"/>
              <a:chOff x="0" y="0"/>
              <a:chExt cx="9144007" cy="2294186"/>
            </a:xfrm>
          </p:grpSpPr>
          <p:sp>
            <p:nvSpPr>
              <p:cNvPr id="107" name="Google Shape;107;p4"/>
              <p:cNvSpPr/>
              <p:nvPr/>
            </p:nvSpPr>
            <p:spPr>
              <a:xfrm flipH="1">
                <a:off x="6533698" y="0"/>
                <a:ext cx="2610309" cy="2040805"/>
              </a:xfrm>
              <a:custGeom>
                <a:rect b="b" l="l" r="r" t="t"/>
                <a:pathLst>
                  <a:path extrusionOk="0" h="2624829" w="3357311">
                    <a:moveTo>
                      <a:pt x="612829" y="2421342"/>
                    </a:moveTo>
                    <a:cubicBezTo>
                      <a:pt x="920475" y="2543940"/>
                      <a:pt x="1269352" y="2394164"/>
                      <a:pt x="1392066" y="2086808"/>
                    </a:cubicBezTo>
                    <a:cubicBezTo>
                      <a:pt x="1437015" y="1974227"/>
                      <a:pt x="1446730" y="1850674"/>
                      <a:pt x="1419928" y="1732462"/>
                    </a:cubicBezTo>
                    <a:cubicBezTo>
                      <a:pt x="1771753" y="1634503"/>
                      <a:pt x="2026545" y="1329754"/>
                      <a:pt x="2060381" y="966436"/>
                    </a:cubicBezTo>
                    <a:cubicBezTo>
                      <a:pt x="2223877" y="904671"/>
                      <a:pt x="2351993" y="774317"/>
                      <a:pt x="2410821" y="609875"/>
                    </a:cubicBezTo>
                    <a:cubicBezTo>
                      <a:pt x="2446190" y="614227"/>
                      <a:pt x="2481790" y="616447"/>
                      <a:pt x="2517426" y="616523"/>
                    </a:cubicBezTo>
                    <a:cubicBezTo>
                      <a:pt x="2902154" y="616462"/>
                      <a:pt x="3242286" y="366831"/>
                      <a:pt x="3357372" y="66"/>
                    </a:cubicBezTo>
                    <a:lnTo>
                      <a:pt x="60" y="66"/>
                    </a:lnTo>
                    <a:lnTo>
                      <a:pt x="60" y="2623419"/>
                    </a:lnTo>
                    <a:cubicBezTo>
                      <a:pt x="16512" y="2624333"/>
                      <a:pt x="33056" y="2624895"/>
                      <a:pt x="49738" y="2624895"/>
                    </a:cubicBezTo>
                    <a:cubicBezTo>
                      <a:pt x="255532" y="2625182"/>
                      <a:pt x="454867" y="2553124"/>
                      <a:pt x="612829" y="242134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 name="Google Shape;108;p4"/>
              <p:cNvSpPr/>
              <p:nvPr/>
            </p:nvSpPr>
            <p:spPr>
              <a:xfrm flipH="1">
                <a:off x="0" y="1"/>
                <a:ext cx="2687953" cy="2294185"/>
              </a:xfrm>
              <a:custGeom>
                <a:rect b="b" l="l" r="r" t="t"/>
                <a:pathLst>
                  <a:path extrusionOk="0" h="2950720" w="3457174">
                    <a:moveTo>
                      <a:pt x="60" y="66"/>
                    </a:moveTo>
                    <a:cubicBezTo>
                      <a:pt x="145953" y="260824"/>
                      <a:pt x="421611" y="422348"/>
                      <a:pt x="720622" y="422287"/>
                    </a:cubicBezTo>
                    <a:cubicBezTo>
                      <a:pt x="796647" y="422274"/>
                      <a:pt x="872305" y="411774"/>
                      <a:pt x="945455" y="391087"/>
                    </a:cubicBezTo>
                    <a:cubicBezTo>
                      <a:pt x="1014024" y="608067"/>
                      <a:pt x="1215478" y="755594"/>
                      <a:pt x="1443231" y="755613"/>
                    </a:cubicBezTo>
                    <a:cubicBezTo>
                      <a:pt x="1531409" y="755727"/>
                      <a:pt x="1618163" y="733410"/>
                      <a:pt x="1695321" y="690765"/>
                    </a:cubicBezTo>
                    <a:cubicBezTo>
                      <a:pt x="1767676" y="771818"/>
                      <a:pt x="1855286" y="837856"/>
                      <a:pt x="1953161" y="885115"/>
                    </a:cubicBezTo>
                    <a:cubicBezTo>
                      <a:pt x="1718725" y="1276128"/>
                      <a:pt x="1845956" y="1782974"/>
                      <a:pt x="2237337" y="2017189"/>
                    </a:cubicBezTo>
                    <a:cubicBezTo>
                      <a:pt x="2365585" y="2093936"/>
                      <a:pt x="2512275" y="2134475"/>
                      <a:pt x="2661770" y="2134484"/>
                    </a:cubicBezTo>
                    <a:cubicBezTo>
                      <a:pt x="2675886" y="2134484"/>
                      <a:pt x="2689915" y="2134129"/>
                      <a:pt x="2703858" y="2133421"/>
                    </a:cubicBezTo>
                    <a:cubicBezTo>
                      <a:pt x="2792982" y="2370076"/>
                      <a:pt x="2995101" y="2546203"/>
                      <a:pt x="3241892" y="2602266"/>
                    </a:cubicBezTo>
                    <a:cubicBezTo>
                      <a:pt x="3279998" y="2736114"/>
                      <a:pt x="3354546" y="2856767"/>
                      <a:pt x="3457234" y="2950787"/>
                    </a:cubicBezTo>
                    <a:lnTo>
                      <a:pt x="3457233" y="6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09" name="Google Shape;109;p4"/>
            <p:cNvGrpSpPr/>
            <p:nvPr/>
          </p:nvGrpSpPr>
          <p:grpSpPr>
            <a:xfrm flipH="1">
              <a:off x="2784" y="2047659"/>
              <a:ext cx="9141439" cy="3103399"/>
              <a:chOff x="381" y="2039234"/>
              <a:chExt cx="9141439" cy="3103399"/>
            </a:xfrm>
          </p:grpSpPr>
          <p:grpSp>
            <p:nvGrpSpPr>
              <p:cNvPr id="110" name="Google Shape;110;p4"/>
              <p:cNvGrpSpPr/>
              <p:nvPr/>
            </p:nvGrpSpPr>
            <p:grpSpPr>
              <a:xfrm>
                <a:off x="2757857" y="2633678"/>
                <a:ext cx="481727" cy="1433430"/>
                <a:chOff x="2440345" y="2221578"/>
                <a:chExt cx="481727" cy="1433430"/>
              </a:xfrm>
            </p:grpSpPr>
            <p:sp>
              <p:nvSpPr>
                <p:cNvPr id="111" name="Google Shape;111;p4"/>
                <p:cNvSpPr/>
                <p:nvPr/>
              </p:nvSpPr>
              <p:spPr>
                <a:xfrm>
                  <a:off x="2440345" y="2221578"/>
                  <a:ext cx="270419" cy="1433430"/>
                </a:xfrm>
                <a:custGeom>
                  <a:rect b="b" l="l" r="r" t="t"/>
                  <a:pathLst>
                    <a:path extrusionOk="0" h="1433430" w="270419">
                      <a:moveTo>
                        <a:pt x="60" y="378519"/>
                      </a:moveTo>
                      <a:lnTo>
                        <a:pt x="60" y="553790"/>
                      </a:lnTo>
                      <a:lnTo>
                        <a:pt x="16822" y="560116"/>
                      </a:lnTo>
                      <a:lnTo>
                        <a:pt x="16822" y="1433497"/>
                      </a:lnTo>
                      <a:lnTo>
                        <a:pt x="253718" y="1433497"/>
                      </a:lnTo>
                      <a:lnTo>
                        <a:pt x="253718" y="560116"/>
                      </a:lnTo>
                      <a:lnTo>
                        <a:pt x="270479" y="553790"/>
                      </a:lnTo>
                      <a:lnTo>
                        <a:pt x="270479" y="378519"/>
                      </a:lnTo>
                      <a:lnTo>
                        <a:pt x="258932" y="366983"/>
                      </a:lnTo>
                      <a:cubicBezTo>
                        <a:pt x="258932" y="249391"/>
                        <a:pt x="174008" y="220923"/>
                        <a:pt x="174008" y="220923"/>
                      </a:cubicBezTo>
                      <a:lnTo>
                        <a:pt x="174008" y="207713"/>
                      </a:lnTo>
                      <a:lnTo>
                        <a:pt x="159853" y="207713"/>
                      </a:lnTo>
                      <a:lnTo>
                        <a:pt x="159853" y="195804"/>
                      </a:lnTo>
                      <a:lnTo>
                        <a:pt x="148679" y="195804"/>
                      </a:lnTo>
                      <a:lnTo>
                        <a:pt x="135270" y="66"/>
                      </a:lnTo>
                      <a:lnTo>
                        <a:pt x="121860" y="195804"/>
                      </a:lnTo>
                      <a:lnTo>
                        <a:pt x="110686" y="195804"/>
                      </a:lnTo>
                      <a:lnTo>
                        <a:pt x="110686" y="207713"/>
                      </a:lnTo>
                      <a:lnTo>
                        <a:pt x="96532" y="207713"/>
                      </a:lnTo>
                      <a:lnTo>
                        <a:pt x="96532" y="220923"/>
                      </a:lnTo>
                      <a:cubicBezTo>
                        <a:pt x="96532" y="220923"/>
                        <a:pt x="11607" y="249391"/>
                        <a:pt x="11607" y="366983"/>
                      </a:cubicBezTo>
                      <a:close/>
                      <a:moveTo>
                        <a:pt x="97197" y="715794"/>
                      </a:moveTo>
                      <a:cubicBezTo>
                        <a:pt x="64566" y="669522"/>
                        <a:pt x="135270" y="609051"/>
                        <a:pt x="135270" y="609051"/>
                      </a:cubicBezTo>
                      <a:cubicBezTo>
                        <a:pt x="135270" y="609051"/>
                        <a:pt x="205973" y="669522"/>
                        <a:pt x="173341" y="715794"/>
                      </a:cubicBezTo>
                      <a:lnTo>
                        <a:pt x="181944" y="715794"/>
                      </a:lnTo>
                      <a:lnTo>
                        <a:pt x="181944" y="790462"/>
                      </a:lnTo>
                      <a:lnTo>
                        <a:pt x="88594" y="790462"/>
                      </a:lnTo>
                      <a:lnTo>
                        <a:pt x="88594" y="71579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 name="Google Shape;112;p4"/>
                <p:cNvSpPr/>
                <p:nvPr/>
              </p:nvSpPr>
              <p:spPr>
                <a:xfrm>
                  <a:off x="2755763" y="2752524"/>
                  <a:ext cx="166309" cy="881573"/>
                </a:xfrm>
                <a:custGeom>
                  <a:rect b="b" l="l" r="r" t="t"/>
                  <a:pathLst>
                    <a:path extrusionOk="0" h="881573" w="166309">
                      <a:moveTo>
                        <a:pt x="60" y="232818"/>
                      </a:moveTo>
                      <a:lnTo>
                        <a:pt x="60" y="340611"/>
                      </a:lnTo>
                      <a:lnTo>
                        <a:pt x="10368" y="344501"/>
                      </a:lnTo>
                      <a:lnTo>
                        <a:pt x="10368" y="881639"/>
                      </a:lnTo>
                      <a:lnTo>
                        <a:pt x="156062" y="881639"/>
                      </a:lnTo>
                      <a:lnTo>
                        <a:pt x="156062" y="344501"/>
                      </a:lnTo>
                      <a:lnTo>
                        <a:pt x="166370" y="340611"/>
                      </a:lnTo>
                      <a:lnTo>
                        <a:pt x="166370" y="232818"/>
                      </a:lnTo>
                      <a:lnTo>
                        <a:pt x="159269" y="225723"/>
                      </a:lnTo>
                      <a:cubicBezTo>
                        <a:pt x="159269" y="153402"/>
                        <a:pt x="107040" y="135895"/>
                        <a:pt x="107040" y="135895"/>
                      </a:cubicBezTo>
                      <a:lnTo>
                        <a:pt x="107040" y="127770"/>
                      </a:lnTo>
                      <a:lnTo>
                        <a:pt x="98335" y="127770"/>
                      </a:lnTo>
                      <a:lnTo>
                        <a:pt x="98335" y="120447"/>
                      </a:lnTo>
                      <a:lnTo>
                        <a:pt x="91462" y="120447"/>
                      </a:lnTo>
                      <a:lnTo>
                        <a:pt x="83215" y="66"/>
                      </a:lnTo>
                      <a:lnTo>
                        <a:pt x="74968" y="120447"/>
                      </a:lnTo>
                      <a:lnTo>
                        <a:pt x="68096" y="120447"/>
                      </a:lnTo>
                      <a:lnTo>
                        <a:pt x="68096" y="127770"/>
                      </a:lnTo>
                      <a:lnTo>
                        <a:pt x="59391" y="127770"/>
                      </a:lnTo>
                      <a:lnTo>
                        <a:pt x="59391" y="135895"/>
                      </a:lnTo>
                      <a:cubicBezTo>
                        <a:pt x="59391" y="135895"/>
                        <a:pt x="7162" y="153402"/>
                        <a:pt x="7162" y="225723"/>
                      </a:cubicBezTo>
                      <a:close/>
                      <a:moveTo>
                        <a:pt x="59801" y="440246"/>
                      </a:moveTo>
                      <a:cubicBezTo>
                        <a:pt x="39732" y="411787"/>
                        <a:pt x="83215" y="374597"/>
                        <a:pt x="83215" y="374597"/>
                      </a:cubicBezTo>
                      <a:cubicBezTo>
                        <a:pt x="83215" y="374597"/>
                        <a:pt x="126698" y="411787"/>
                        <a:pt x="106629" y="440246"/>
                      </a:cubicBezTo>
                      <a:lnTo>
                        <a:pt x="111920" y="440246"/>
                      </a:lnTo>
                      <a:lnTo>
                        <a:pt x="111920" y="486167"/>
                      </a:lnTo>
                      <a:lnTo>
                        <a:pt x="54509" y="486167"/>
                      </a:lnTo>
                      <a:lnTo>
                        <a:pt x="54509" y="44024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13" name="Google Shape;113;p4"/>
              <p:cNvSpPr/>
              <p:nvPr/>
            </p:nvSpPr>
            <p:spPr>
              <a:xfrm>
                <a:off x="381" y="2039234"/>
                <a:ext cx="9141439" cy="3103399"/>
              </a:xfrm>
              <a:custGeom>
                <a:rect b="b" l="l" r="r" t="t"/>
                <a:pathLst>
                  <a:path extrusionOk="0" h="3111177" w="9164350">
                    <a:moveTo>
                      <a:pt x="8143951" y="1197208"/>
                    </a:moveTo>
                    <a:cubicBezTo>
                      <a:pt x="7704656" y="1043853"/>
                      <a:pt x="7220205" y="1245138"/>
                      <a:pt x="7019312" y="1664487"/>
                    </a:cubicBezTo>
                    <a:cubicBezTo>
                      <a:pt x="6511075" y="1198836"/>
                      <a:pt x="5721226" y="1232970"/>
                      <a:pt x="5255135" y="1740727"/>
                    </a:cubicBezTo>
                    <a:cubicBezTo>
                      <a:pt x="5128768" y="1878391"/>
                      <a:pt x="5034959" y="2042649"/>
                      <a:pt x="4980630" y="2221377"/>
                    </a:cubicBezTo>
                    <a:cubicBezTo>
                      <a:pt x="4935186" y="2216986"/>
                      <a:pt x="4889154" y="2214750"/>
                      <a:pt x="4842535" y="2214671"/>
                    </a:cubicBezTo>
                    <a:cubicBezTo>
                      <a:pt x="4698933" y="2214542"/>
                      <a:pt x="4556145" y="2236225"/>
                      <a:pt x="4419067" y="2278977"/>
                    </a:cubicBezTo>
                    <a:cubicBezTo>
                      <a:pt x="4147383" y="1862337"/>
                      <a:pt x="3611273" y="1707293"/>
                      <a:pt x="3158827" y="1914513"/>
                    </a:cubicBezTo>
                    <a:cubicBezTo>
                      <a:pt x="2847936" y="1794189"/>
                      <a:pt x="2502783" y="1797044"/>
                      <a:pt x="2193929" y="1922493"/>
                    </a:cubicBezTo>
                    <a:cubicBezTo>
                      <a:pt x="2026648" y="1768744"/>
                      <a:pt x="1790647" y="1714445"/>
                      <a:pt x="1572904" y="1779608"/>
                    </a:cubicBezTo>
                    <a:cubicBezTo>
                      <a:pt x="1401718" y="1469926"/>
                      <a:pt x="1107152" y="1247261"/>
                      <a:pt x="762311" y="1166876"/>
                    </a:cubicBezTo>
                    <a:cubicBezTo>
                      <a:pt x="762392" y="1161024"/>
                      <a:pt x="762534" y="1155189"/>
                      <a:pt x="762534" y="1149318"/>
                    </a:cubicBezTo>
                    <a:cubicBezTo>
                      <a:pt x="762581" y="647980"/>
                      <a:pt x="462255" y="195308"/>
                      <a:pt x="60" y="66"/>
                    </a:cubicBezTo>
                    <a:lnTo>
                      <a:pt x="60" y="3109426"/>
                    </a:lnTo>
                    <a:lnTo>
                      <a:pt x="9164411" y="3111244"/>
                    </a:lnTo>
                    <a:lnTo>
                      <a:pt x="9164411" y="563170"/>
                    </a:lnTo>
                    <a:cubicBezTo>
                      <a:pt x="8749303" y="619416"/>
                      <a:pt x="8378006" y="850113"/>
                      <a:pt x="8143951" y="119720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14" name="Google Shape;114;p4"/>
              <p:cNvGrpSpPr/>
              <p:nvPr/>
            </p:nvGrpSpPr>
            <p:grpSpPr>
              <a:xfrm>
                <a:off x="6046677" y="2316059"/>
                <a:ext cx="481728" cy="1433429"/>
                <a:chOff x="6375677" y="1873310"/>
                <a:chExt cx="481728" cy="1433429"/>
              </a:xfrm>
            </p:grpSpPr>
            <p:sp>
              <p:nvSpPr>
                <p:cNvPr id="115" name="Google Shape;115;p4"/>
                <p:cNvSpPr/>
                <p:nvPr/>
              </p:nvSpPr>
              <p:spPr>
                <a:xfrm>
                  <a:off x="6586986" y="1873310"/>
                  <a:ext cx="270419" cy="1433429"/>
                </a:xfrm>
                <a:custGeom>
                  <a:rect b="b" l="l" r="r" t="t"/>
                  <a:pathLst>
                    <a:path extrusionOk="0" h="1433429" w="270419">
                      <a:moveTo>
                        <a:pt x="258932" y="366983"/>
                      </a:moveTo>
                      <a:cubicBezTo>
                        <a:pt x="258932" y="249390"/>
                        <a:pt x="174007" y="220924"/>
                        <a:pt x="174007" y="220924"/>
                      </a:cubicBezTo>
                      <a:lnTo>
                        <a:pt x="174007" y="207713"/>
                      </a:lnTo>
                      <a:lnTo>
                        <a:pt x="159853" y="207713"/>
                      </a:lnTo>
                      <a:lnTo>
                        <a:pt x="159853" y="195805"/>
                      </a:lnTo>
                      <a:lnTo>
                        <a:pt x="148679" y="195805"/>
                      </a:lnTo>
                      <a:lnTo>
                        <a:pt x="135269" y="66"/>
                      </a:lnTo>
                      <a:lnTo>
                        <a:pt x="121860" y="195805"/>
                      </a:lnTo>
                      <a:lnTo>
                        <a:pt x="110685" y="195805"/>
                      </a:lnTo>
                      <a:lnTo>
                        <a:pt x="110685" y="207713"/>
                      </a:lnTo>
                      <a:lnTo>
                        <a:pt x="96531" y="207713"/>
                      </a:lnTo>
                      <a:lnTo>
                        <a:pt x="96531" y="220924"/>
                      </a:lnTo>
                      <a:cubicBezTo>
                        <a:pt x="96531" y="220924"/>
                        <a:pt x="11607" y="249390"/>
                        <a:pt x="11607" y="366983"/>
                      </a:cubicBezTo>
                      <a:lnTo>
                        <a:pt x="60" y="378519"/>
                      </a:lnTo>
                      <a:lnTo>
                        <a:pt x="60" y="553790"/>
                      </a:lnTo>
                      <a:lnTo>
                        <a:pt x="16821" y="560115"/>
                      </a:lnTo>
                      <a:lnTo>
                        <a:pt x="16821" y="1433496"/>
                      </a:lnTo>
                      <a:lnTo>
                        <a:pt x="253717" y="1433496"/>
                      </a:lnTo>
                      <a:lnTo>
                        <a:pt x="253717" y="560115"/>
                      </a:lnTo>
                      <a:lnTo>
                        <a:pt x="270479" y="553790"/>
                      </a:lnTo>
                      <a:lnTo>
                        <a:pt x="270479" y="378519"/>
                      </a:lnTo>
                      <a:close/>
                      <a:moveTo>
                        <a:pt x="181946" y="715794"/>
                      </a:moveTo>
                      <a:lnTo>
                        <a:pt x="181946" y="790462"/>
                      </a:lnTo>
                      <a:lnTo>
                        <a:pt x="88595" y="790462"/>
                      </a:lnTo>
                      <a:lnTo>
                        <a:pt x="88595" y="715794"/>
                      </a:lnTo>
                      <a:lnTo>
                        <a:pt x="97198" y="715794"/>
                      </a:lnTo>
                      <a:cubicBezTo>
                        <a:pt x="64566" y="669521"/>
                        <a:pt x="135269" y="609051"/>
                        <a:pt x="135269" y="609051"/>
                      </a:cubicBezTo>
                      <a:cubicBezTo>
                        <a:pt x="135269" y="609051"/>
                        <a:pt x="205973" y="669521"/>
                        <a:pt x="173342" y="71579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 name="Google Shape;116;p4"/>
                <p:cNvSpPr/>
                <p:nvPr/>
              </p:nvSpPr>
              <p:spPr>
                <a:xfrm>
                  <a:off x="6375677" y="2404257"/>
                  <a:ext cx="166309" cy="881573"/>
                </a:xfrm>
                <a:custGeom>
                  <a:rect b="b" l="l" r="r" t="t"/>
                  <a:pathLst>
                    <a:path extrusionOk="0" h="881573" w="166309">
                      <a:moveTo>
                        <a:pt x="159268" y="225724"/>
                      </a:moveTo>
                      <a:cubicBezTo>
                        <a:pt x="159268" y="153404"/>
                        <a:pt x="107039" y="135896"/>
                        <a:pt x="107039" y="135896"/>
                      </a:cubicBezTo>
                      <a:lnTo>
                        <a:pt x="107039" y="127772"/>
                      </a:lnTo>
                      <a:lnTo>
                        <a:pt x="98334" y="127772"/>
                      </a:lnTo>
                      <a:lnTo>
                        <a:pt x="98334" y="120447"/>
                      </a:lnTo>
                      <a:lnTo>
                        <a:pt x="91462" y="120447"/>
                      </a:lnTo>
                      <a:lnTo>
                        <a:pt x="83215" y="66"/>
                      </a:lnTo>
                      <a:lnTo>
                        <a:pt x="74969" y="120447"/>
                      </a:lnTo>
                      <a:lnTo>
                        <a:pt x="68095" y="120447"/>
                      </a:lnTo>
                      <a:lnTo>
                        <a:pt x="68095" y="127772"/>
                      </a:lnTo>
                      <a:lnTo>
                        <a:pt x="59390" y="127772"/>
                      </a:lnTo>
                      <a:lnTo>
                        <a:pt x="59390" y="135896"/>
                      </a:lnTo>
                      <a:cubicBezTo>
                        <a:pt x="59390" y="135896"/>
                        <a:pt x="7161" y="153404"/>
                        <a:pt x="7161" y="225724"/>
                      </a:cubicBezTo>
                      <a:lnTo>
                        <a:pt x="60" y="232818"/>
                      </a:lnTo>
                      <a:lnTo>
                        <a:pt x="60" y="340612"/>
                      </a:lnTo>
                      <a:lnTo>
                        <a:pt x="10368" y="344503"/>
                      </a:lnTo>
                      <a:lnTo>
                        <a:pt x="10368" y="881640"/>
                      </a:lnTo>
                      <a:lnTo>
                        <a:pt x="156062" y="881640"/>
                      </a:lnTo>
                      <a:lnTo>
                        <a:pt x="156062" y="344503"/>
                      </a:lnTo>
                      <a:lnTo>
                        <a:pt x="166370" y="340612"/>
                      </a:lnTo>
                      <a:lnTo>
                        <a:pt x="166370" y="232818"/>
                      </a:lnTo>
                      <a:close/>
                      <a:moveTo>
                        <a:pt x="111921" y="440246"/>
                      </a:moveTo>
                      <a:lnTo>
                        <a:pt x="111921" y="486167"/>
                      </a:lnTo>
                      <a:lnTo>
                        <a:pt x="54510" y="486167"/>
                      </a:lnTo>
                      <a:lnTo>
                        <a:pt x="54510" y="440246"/>
                      </a:lnTo>
                      <a:lnTo>
                        <a:pt x="59800" y="440246"/>
                      </a:lnTo>
                      <a:cubicBezTo>
                        <a:pt x="39732" y="411788"/>
                        <a:pt x="83215" y="374597"/>
                        <a:pt x="83215" y="374597"/>
                      </a:cubicBezTo>
                      <a:cubicBezTo>
                        <a:pt x="83215" y="374597"/>
                        <a:pt x="126698" y="411788"/>
                        <a:pt x="106630" y="44024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grpSp>
        <p:nvGrpSpPr>
          <p:cNvPr id="117" name="Google Shape;117;p4"/>
          <p:cNvGrpSpPr/>
          <p:nvPr/>
        </p:nvGrpSpPr>
        <p:grpSpPr>
          <a:xfrm>
            <a:off x="629390" y="353059"/>
            <a:ext cx="8190019" cy="4412399"/>
            <a:chOff x="629391" y="353059"/>
            <a:chExt cx="8190019" cy="4412399"/>
          </a:xfrm>
        </p:grpSpPr>
        <p:sp>
          <p:nvSpPr>
            <p:cNvPr id="118" name="Google Shape;118;p4"/>
            <p:cNvSpPr/>
            <p:nvPr/>
          </p:nvSpPr>
          <p:spPr>
            <a:xfrm>
              <a:off x="2773574" y="392252"/>
              <a:ext cx="67792" cy="67809"/>
            </a:xfrm>
            <a:custGeom>
              <a:rect b="b" l="l" r="r" t="t"/>
              <a:pathLst>
                <a:path extrusionOk="0" h="67809" w="67792">
                  <a:moveTo>
                    <a:pt x="70" y="33853"/>
                  </a:moveTo>
                  <a:cubicBezTo>
                    <a:pt x="2059" y="33444"/>
                    <a:pt x="4053" y="33057"/>
                    <a:pt x="6036" y="32623"/>
                  </a:cubicBezTo>
                  <a:cubicBezTo>
                    <a:pt x="10623" y="31764"/>
                    <a:pt x="15085" y="30340"/>
                    <a:pt x="19321" y="28386"/>
                  </a:cubicBezTo>
                  <a:cubicBezTo>
                    <a:pt x="23899" y="26098"/>
                    <a:pt x="27458" y="22185"/>
                    <a:pt x="29300" y="17413"/>
                  </a:cubicBezTo>
                  <a:cubicBezTo>
                    <a:pt x="31251" y="12289"/>
                    <a:pt x="32683" y="6982"/>
                    <a:pt x="33575" y="1573"/>
                  </a:cubicBezTo>
                  <a:cubicBezTo>
                    <a:pt x="33653" y="1048"/>
                    <a:pt x="33816" y="539"/>
                    <a:pt x="34057" y="66"/>
                  </a:cubicBezTo>
                  <a:cubicBezTo>
                    <a:pt x="34386" y="1701"/>
                    <a:pt x="34700" y="3338"/>
                    <a:pt x="35047" y="4968"/>
                  </a:cubicBezTo>
                  <a:cubicBezTo>
                    <a:pt x="35864" y="9245"/>
                    <a:pt x="37076" y="13437"/>
                    <a:pt x="38665" y="17492"/>
                  </a:cubicBezTo>
                  <a:cubicBezTo>
                    <a:pt x="40780" y="22834"/>
                    <a:pt x="45003" y="27070"/>
                    <a:pt x="50342" y="29206"/>
                  </a:cubicBezTo>
                  <a:cubicBezTo>
                    <a:pt x="55525" y="31184"/>
                    <a:pt x="60896" y="32636"/>
                    <a:pt x="66371" y="33540"/>
                  </a:cubicBezTo>
                  <a:cubicBezTo>
                    <a:pt x="66886" y="33617"/>
                    <a:pt x="67387" y="33776"/>
                    <a:pt x="67853" y="34010"/>
                  </a:cubicBezTo>
                  <a:cubicBezTo>
                    <a:pt x="65674" y="34464"/>
                    <a:pt x="63490" y="34892"/>
                    <a:pt x="61318" y="35377"/>
                  </a:cubicBezTo>
                  <a:cubicBezTo>
                    <a:pt x="56917" y="36228"/>
                    <a:pt x="52637" y="37616"/>
                    <a:pt x="48575" y="39510"/>
                  </a:cubicBezTo>
                  <a:cubicBezTo>
                    <a:pt x="44056" y="41777"/>
                    <a:pt x="40536" y="45632"/>
                    <a:pt x="38690" y="50335"/>
                  </a:cubicBezTo>
                  <a:cubicBezTo>
                    <a:pt x="36673" y="55597"/>
                    <a:pt x="35204" y="61053"/>
                    <a:pt x="34307" y="66616"/>
                  </a:cubicBezTo>
                  <a:cubicBezTo>
                    <a:pt x="34241" y="67056"/>
                    <a:pt x="34102" y="67482"/>
                    <a:pt x="33896" y="67876"/>
                  </a:cubicBezTo>
                  <a:cubicBezTo>
                    <a:pt x="33667" y="66730"/>
                    <a:pt x="33448" y="65582"/>
                    <a:pt x="33210" y="64438"/>
                  </a:cubicBezTo>
                  <a:cubicBezTo>
                    <a:pt x="32351" y="59704"/>
                    <a:pt x="31059" y="55059"/>
                    <a:pt x="29349" y="50561"/>
                  </a:cubicBezTo>
                  <a:cubicBezTo>
                    <a:pt x="27215" y="45056"/>
                    <a:pt x="22862" y="40702"/>
                    <a:pt x="17354" y="38564"/>
                  </a:cubicBezTo>
                  <a:cubicBezTo>
                    <a:pt x="12157" y="36622"/>
                    <a:pt x="6784" y="35187"/>
                    <a:pt x="1310"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 name="Google Shape;119;p4"/>
            <p:cNvSpPr/>
            <p:nvPr/>
          </p:nvSpPr>
          <p:spPr>
            <a:xfrm>
              <a:off x="8751617" y="3231608"/>
              <a:ext cx="67793" cy="67807"/>
            </a:xfrm>
            <a:custGeom>
              <a:rect b="b" l="l" r="r" t="t"/>
              <a:pathLst>
                <a:path extrusionOk="0" h="67807" w="67793">
                  <a:moveTo>
                    <a:pt x="71" y="33852"/>
                  </a:moveTo>
                  <a:cubicBezTo>
                    <a:pt x="2060" y="33443"/>
                    <a:pt x="4053" y="33056"/>
                    <a:pt x="6037" y="32621"/>
                  </a:cubicBezTo>
                  <a:cubicBezTo>
                    <a:pt x="10623" y="31763"/>
                    <a:pt x="15085" y="30340"/>
                    <a:pt x="19321" y="28385"/>
                  </a:cubicBezTo>
                  <a:cubicBezTo>
                    <a:pt x="23900" y="26098"/>
                    <a:pt x="27459" y="22185"/>
                    <a:pt x="29300" y="17412"/>
                  </a:cubicBezTo>
                  <a:cubicBezTo>
                    <a:pt x="31252" y="12288"/>
                    <a:pt x="32684" y="6981"/>
                    <a:pt x="33575" y="1571"/>
                  </a:cubicBezTo>
                  <a:cubicBezTo>
                    <a:pt x="33654" y="1047"/>
                    <a:pt x="33818" y="539"/>
                    <a:pt x="34059" y="66"/>
                  </a:cubicBezTo>
                  <a:cubicBezTo>
                    <a:pt x="34387" y="1700"/>
                    <a:pt x="34701" y="3337"/>
                    <a:pt x="35047" y="4966"/>
                  </a:cubicBezTo>
                  <a:cubicBezTo>
                    <a:pt x="35865" y="9244"/>
                    <a:pt x="37076" y="13436"/>
                    <a:pt x="38666" y="17491"/>
                  </a:cubicBezTo>
                  <a:cubicBezTo>
                    <a:pt x="40781" y="22833"/>
                    <a:pt x="45005" y="27069"/>
                    <a:pt x="50342" y="29204"/>
                  </a:cubicBezTo>
                  <a:cubicBezTo>
                    <a:pt x="55526" y="31183"/>
                    <a:pt x="60896" y="32635"/>
                    <a:pt x="66372" y="33539"/>
                  </a:cubicBezTo>
                  <a:cubicBezTo>
                    <a:pt x="66888" y="33617"/>
                    <a:pt x="67387" y="33775"/>
                    <a:pt x="67854" y="34009"/>
                  </a:cubicBezTo>
                  <a:cubicBezTo>
                    <a:pt x="65675" y="34464"/>
                    <a:pt x="63491" y="34891"/>
                    <a:pt x="61319" y="35377"/>
                  </a:cubicBezTo>
                  <a:cubicBezTo>
                    <a:pt x="56918" y="36227"/>
                    <a:pt x="52638" y="37616"/>
                    <a:pt x="48576" y="39510"/>
                  </a:cubicBezTo>
                  <a:cubicBezTo>
                    <a:pt x="44057" y="41776"/>
                    <a:pt x="40536" y="45631"/>
                    <a:pt x="38690" y="50334"/>
                  </a:cubicBezTo>
                  <a:cubicBezTo>
                    <a:pt x="36672" y="55596"/>
                    <a:pt x="35203" y="61051"/>
                    <a:pt x="34305" y="66614"/>
                  </a:cubicBezTo>
                  <a:cubicBezTo>
                    <a:pt x="34241" y="67054"/>
                    <a:pt x="34102" y="67481"/>
                    <a:pt x="33894" y="67874"/>
                  </a:cubicBezTo>
                  <a:cubicBezTo>
                    <a:pt x="33669" y="66729"/>
                    <a:pt x="33449" y="65582"/>
                    <a:pt x="33211" y="64437"/>
                  </a:cubicBezTo>
                  <a:cubicBezTo>
                    <a:pt x="32352" y="59702"/>
                    <a:pt x="31060" y="55057"/>
                    <a:pt x="29350" y="50559"/>
                  </a:cubicBezTo>
                  <a:cubicBezTo>
                    <a:pt x="27216" y="45055"/>
                    <a:pt x="22863" y="40701"/>
                    <a:pt x="17355" y="38563"/>
                  </a:cubicBezTo>
                  <a:cubicBezTo>
                    <a:pt x="12158" y="36621"/>
                    <a:pt x="6785" y="35186"/>
                    <a:pt x="1311"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 name="Google Shape;120;p4"/>
            <p:cNvSpPr/>
            <p:nvPr/>
          </p:nvSpPr>
          <p:spPr>
            <a:xfrm>
              <a:off x="5759848" y="353059"/>
              <a:ext cx="67794" cy="67808"/>
            </a:xfrm>
            <a:custGeom>
              <a:rect b="b" l="l" r="r" t="t"/>
              <a:pathLst>
                <a:path extrusionOk="0" h="67808" w="67794">
                  <a:moveTo>
                    <a:pt x="70" y="33852"/>
                  </a:moveTo>
                  <a:cubicBezTo>
                    <a:pt x="2060" y="33443"/>
                    <a:pt x="4053" y="33056"/>
                    <a:pt x="6037" y="32622"/>
                  </a:cubicBezTo>
                  <a:cubicBezTo>
                    <a:pt x="10623" y="31762"/>
                    <a:pt x="15086" y="30339"/>
                    <a:pt x="19321" y="28384"/>
                  </a:cubicBezTo>
                  <a:cubicBezTo>
                    <a:pt x="23900" y="26097"/>
                    <a:pt x="27459" y="22184"/>
                    <a:pt x="29300" y="17412"/>
                  </a:cubicBezTo>
                  <a:cubicBezTo>
                    <a:pt x="31252" y="12288"/>
                    <a:pt x="32684" y="6981"/>
                    <a:pt x="33575" y="1572"/>
                  </a:cubicBezTo>
                  <a:cubicBezTo>
                    <a:pt x="33654" y="1047"/>
                    <a:pt x="33817" y="539"/>
                    <a:pt x="34059" y="66"/>
                  </a:cubicBezTo>
                  <a:cubicBezTo>
                    <a:pt x="34387" y="1700"/>
                    <a:pt x="34701" y="3337"/>
                    <a:pt x="35047" y="4966"/>
                  </a:cubicBezTo>
                  <a:cubicBezTo>
                    <a:pt x="35864" y="9244"/>
                    <a:pt x="37076" y="13436"/>
                    <a:pt x="38666" y="17490"/>
                  </a:cubicBezTo>
                  <a:cubicBezTo>
                    <a:pt x="40781" y="22833"/>
                    <a:pt x="45005" y="27069"/>
                    <a:pt x="50343" y="29205"/>
                  </a:cubicBezTo>
                  <a:cubicBezTo>
                    <a:pt x="55527" y="31183"/>
                    <a:pt x="60897" y="32635"/>
                    <a:pt x="66372" y="33538"/>
                  </a:cubicBezTo>
                  <a:cubicBezTo>
                    <a:pt x="66888" y="33617"/>
                    <a:pt x="67388" y="33775"/>
                    <a:pt x="67854" y="34008"/>
                  </a:cubicBezTo>
                  <a:cubicBezTo>
                    <a:pt x="65675" y="34463"/>
                    <a:pt x="63491" y="34891"/>
                    <a:pt x="61320" y="35376"/>
                  </a:cubicBezTo>
                  <a:cubicBezTo>
                    <a:pt x="56918" y="36226"/>
                    <a:pt x="52639" y="37614"/>
                    <a:pt x="48576" y="39509"/>
                  </a:cubicBezTo>
                  <a:cubicBezTo>
                    <a:pt x="44057" y="41776"/>
                    <a:pt x="40537" y="45631"/>
                    <a:pt x="38691" y="50334"/>
                  </a:cubicBezTo>
                  <a:cubicBezTo>
                    <a:pt x="36673" y="55596"/>
                    <a:pt x="35203" y="61052"/>
                    <a:pt x="34306" y="66615"/>
                  </a:cubicBezTo>
                  <a:cubicBezTo>
                    <a:pt x="34241" y="67055"/>
                    <a:pt x="34103" y="67481"/>
                    <a:pt x="33895" y="67875"/>
                  </a:cubicBezTo>
                  <a:cubicBezTo>
                    <a:pt x="33669" y="66728"/>
                    <a:pt x="33449" y="65581"/>
                    <a:pt x="33211" y="64437"/>
                  </a:cubicBezTo>
                  <a:cubicBezTo>
                    <a:pt x="32352" y="59703"/>
                    <a:pt x="31060" y="55057"/>
                    <a:pt x="29350" y="50559"/>
                  </a:cubicBezTo>
                  <a:cubicBezTo>
                    <a:pt x="27216" y="45055"/>
                    <a:pt x="22863" y="40701"/>
                    <a:pt x="17355" y="38563"/>
                  </a:cubicBezTo>
                  <a:cubicBezTo>
                    <a:pt x="12158" y="36621"/>
                    <a:pt x="6785" y="35186"/>
                    <a:pt x="1311" y="34277"/>
                  </a:cubicBezTo>
                  <a:lnTo>
                    <a:pt x="60" y="340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 name="Google Shape;121;p4"/>
            <p:cNvSpPr/>
            <p:nvPr/>
          </p:nvSpPr>
          <p:spPr>
            <a:xfrm>
              <a:off x="629391" y="1143383"/>
              <a:ext cx="67794" cy="67809"/>
            </a:xfrm>
            <a:custGeom>
              <a:rect b="b" l="l" r="r" t="t"/>
              <a:pathLst>
                <a:path extrusionOk="0" h="67809" w="67794">
                  <a:moveTo>
                    <a:pt x="71" y="33852"/>
                  </a:moveTo>
                  <a:cubicBezTo>
                    <a:pt x="2060" y="33445"/>
                    <a:pt x="4053" y="33056"/>
                    <a:pt x="6036" y="32623"/>
                  </a:cubicBezTo>
                  <a:cubicBezTo>
                    <a:pt x="10623" y="31764"/>
                    <a:pt x="15085" y="30341"/>
                    <a:pt x="19321" y="28386"/>
                  </a:cubicBezTo>
                  <a:cubicBezTo>
                    <a:pt x="23900" y="26098"/>
                    <a:pt x="27459" y="22185"/>
                    <a:pt x="29300" y="17412"/>
                  </a:cubicBezTo>
                  <a:cubicBezTo>
                    <a:pt x="31251" y="12288"/>
                    <a:pt x="32683" y="6981"/>
                    <a:pt x="33575" y="1572"/>
                  </a:cubicBezTo>
                  <a:cubicBezTo>
                    <a:pt x="33654" y="1047"/>
                    <a:pt x="33817" y="539"/>
                    <a:pt x="34058" y="66"/>
                  </a:cubicBezTo>
                  <a:cubicBezTo>
                    <a:pt x="34387" y="1700"/>
                    <a:pt x="34701" y="3337"/>
                    <a:pt x="35047" y="4967"/>
                  </a:cubicBezTo>
                  <a:cubicBezTo>
                    <a:pt x="35865" y="9244"/>
                    <a:pt x="37076" y="13437"/>
                    <a:pt x="38666" y="17492"/>
                  </a:cubicBezTo>
                  <a:cubicBezTo>
                    <a:pt x="40781" y="22834"/>
                    <a:pt x="45004" y="27071"/>
                    <a:pt x="50343" y="29205"/>
                  </a:cubicBezTo>
                  <a:cubicBezTo>
                    <a:pt x="55526" y="31184"/>
                    <a:pt x="60896" y="32636"/>
                    <a:pt x="66371" y="33540"/>
                  </a:cubicBezTo>
                  <a:cubicBezTo>
                    <a:pt x="66887" y="33618"/>
                    <a:pt x="67388" y="33776"/>
                    <a:pt x="67854" y="34010"/>
                  </a:cubicBezTo>
                  <a:cubicBezTo>
                    <a:pt x="65675" y="34464"/>
                    <a:pt x="63491" y="34891"/>
                    <a:pt x="61318" y="35377"/>
                  </a:cubicBezTo>
                  <a:cubicBezTo>
                    <a:pt x="56917" y="36228"/>
                    <a:pt x="52638" y="37616"/>
                    <a:pt x="48576" y="39510"/>
                  </a:cubicBezTo>
                  <a:cubicBezTo>
                    <a:pt x="44057" y="41777"/>
                    <a:pt x="40536" y="45632"/>
                    <a:pt x="38690" y="50335"/>
                  </a:cubicBezTo>
                  <a:cubicBezTo>
                    <a:pt x="36673" y="55597"/>
                    <a:pt x="35204" y="61053"/>
                    <a:pt x="34307" y="66616"/>
                  </a:cubicBezTo>
                  <a:cubicBezTo>
                    <a:pt x="34241" y="67056"/>
                    <a:pt x="34103" y="67482"/>
                    <a:pt x="33896" y="67876"/>
                  </a:cubicBezTo>
                  <a:cubicBezTo>
                    <a:pt x="33669" y="66730"/>
                    <a:pt x="33449" y="65582"/>
                    <a:pt x="33212" y="64437"/>
                  </a:cubicBezTo>
                  <a:cubicBezTo>
                    <a:pt x="32352" y="59704"/>
                    <a:pt x="31060" y="55059"/>
                    <a:pt x="29350" y="50561"/>
                  </a:cubicBezTo>
                  <a:cubicBezTo>
                    <a:pt x="27216" y="45056"/>
                    <a:pt x="22863" y="40702"/>
                    <a:pt x="17355" y="38563"/>
                  </a:cubicBezTo>
                  <a:cubicBezTo>
                    <a:pt x="12158" y="36622"/>
                    <a:pt x="6785"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 name="Google Shape;122;p4"/>
            <p:cNvSpPr/>
            <p:nvPr/>
          </p:nvSpPr>
          <p:spPr>
            <a:xfrm>
              <a:off x="5141333" y="4697649"/>
              <a:ext cx="67792" cy="67809"/>
            </a:xfrm>
            <a:custGeom>
              <a:rect b="b" l="l" r="r" t="t"/>
              <a:pathLst>
                <a:path extrusionOk="0" h="67809" w="67792">
                  <a:moveTo>
                    <a:pt x="70" y="33854"/>
                  </a:moveTo>
                  <a:cubicBezTo>
                    <a:pt x="2059" y="33445"/>
                    <a:pt x="4053" y="33058"/>
                    <a:pt x="6036" y="32623"/>
                  </a:cubicBezTo>
                  <a:cubicBezTo>
                    <a:pt x="10623" y="31764"/>
                    <a:pt x="15085" y="30341"/>
                    <a:pt x="19321" y="28386"/>
                  </a:cubicBezTo>
                  <a:cubicBezTo>
                    <a:pt x="23900" y="26098"/>
                    <a:pt x="27459" y="22186"/>
                    <a:pt x="29301" y="17414"/>
                  </a:cubicBezTo>
                  <a:cubicBezTo>
                    <a:pt x="31252" y="12289"/>
                    <a:pt x="32684" y="6983"/>
                    <a:pt x="33575" y="1573"/>
                  </a:cubicBezTo>
                  <a:cubicBezTo>
                    <a:pt x="33654" y="1048"/>
                    <a:pt x="33817" y="539"/>
                    <a:pt x="34059" y="66"/>
                  </a:cubicBezTo>
                  <a:cubicBezTo>
                    <a:pt x="34387" y="1701"/>
                    <a:pt x="34700" y="3338"/>
                    <a:pt x="35047" y="4968"/>
                  </a:cubicBezTo>
                  <a:cubicBezTo>
                    <a:pt x="35865" y="9245"/>
                    <a:pt x="37076" y="13437"/>
                    <a:pt x="38665" y="17492"/>
                  </a:cubicBezTo>
                  <a:cubicBezTo>
                    <a:pt x="40781" y="22834"/>
                    <a:pt x="45004" y="27071"/>
                    <a:pt x="50343" y="29206"/>
                  </a:cubicBezTo>
                  <a:cubicBezTo>
                    <a:pt x="55526" y="31184"/>
                    <a:pt x="60896" y="32636"/>
                    <a:pt x="66371" y="33540"/>
                  </a:cubicBezTo>
                  <a:cubicBezTo>
                    <a:pt x="66886" y="33618"/>
                    <a:pt x="67386" y="33777"/>
                    <a:pt x="67852" y="34010"/>
                  </a:cubicBezTo>
                  <a:cubicBezTo>
                    <a:pt x="65674" y="34464"/>
                    <a:pt x="63490" y="34892"/>
                    <a:pt x="61318" y="35377"/>
                  </a:cubicBezTo>
                  <a:cubicBezTo>
                    <a:pt x="56917" y="36228"/>
                    <a:pt x="52637" y="37616"/>
                    <a:pt x="48576" y="39510"/>
                  </a:cubicBezTo>
                  <a:cubicBezTo>
                    <a:pt x="44057" y="41777"/>
                    <a:pt x="40535" y="45632"/>
                    <a:pt x="38690" y="50335"/>
                  </a:cubicBezTo>
                  <a:cubicBezTo>
                    <a:pt x="36673" y="55597"/>
                    <a:pt x="35204" y="61053"/>
                    <a:pt x="34307" y="66616"/>
                  </a:cubicBezTo>
                  <a:cubicBezTo>
                    <a:pt x="34242" y="67056"/>
                    <a:pt x="34103" y="67482"/>
                    <a:pt x="33896" y="67876"/>
                  </a:cubicBezTo>
                  <a:cubicBezTo>
                    <a:pt x="33669" y="66730"/>
                    <a:pt x="33449" y="65582"/>
                    <a:pt x="33210" y="64439"/>
                  </a:cubicBezTo>
                  <a:cubicBezTo>
                    <a:pt x="32352" y="59704"/>
                    <a:pt x="31059" y="55059"/>
                    <a:pt x="29350" y="50561"/>
                  </a:cubicBezTo>
                  <a:cubicBezTo>
                    <a:pt x="27216" y="45057"/>
                    <a:pt x="22862" y="40703"/>
                    <a:pt x="17355" y="38565"/>
                  </a:cubicBezTo>
                  <a:cubicBezTo>
                    <a:pt x="12157" y="36622"/>
                    <a:pt x="6784"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23" name="Google Shape;123;p4"/>
          <p:cNvSpPr txBox="1"/>
          <p:nvPr>
            <p:ph type="title"/>
          </p:nvPr>
        </p:nvSpPr>
        <p:spPr>
          <a:xfrm>
            <a:off x="1975650" y="2382999"/>
            <a:ext cx="5192700" cy="7347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3600"/>
              <a:buNone/>
              <a:defRPr sz="42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4" name="Google Shape;124;p4"/>
          <p:cNvSpPr txBox="1"/>
          <p:nvPr>
            <p:ph idx="2" type="title"/>
          </p:nvPr>
        </p:nvSpPr>
        <p:spPr>
          <a:xfrm>
            <a:off x="3937800" y="1262285"/>
            <a:ext cx="1268400" cy="1059000"/>
          </a:xfrm>
          <a:prstGeom prst="rect">
            <a:avLst/>
          </a:prstGeom>
          <a:noFill/>
          <a:ln>
            <a:noFill/>
          </a:ln>
        </p:spPr>
        <p:txBody>
          <a:bodyPr anchorCtr="0" anchor="b" bIns="91425" lIns="91425" spcFirstLastPara="1" rIns="91425" wrap="square" tIns="0">
            <a:noAutofit/>
          </a:bodyPr>
          <a:lstStyle>
            <a:lvl1pPr lvl="0" algn="ctr">
              <a:lnSpc>
                <a:spcPct val="100000"/>
              </a:lnSpc>
              <a:spcBef>
                <a:spcPts val="0"/>
              </a:spcBef>
              <a:spcAft>
                <a:spcPts val="0"/>
              </a:spcAft>
              <a:buSzPts val="6000"/>
              <a:buNone/>
              <a:defRPr sz="8700">
                <a:solidFill>
                  <a:schemeClr val="accen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25" name="Google Shape;125;p4"/>
          <p:cNvSpPr txBox="1"/>
          <p:nvPr>
            <p:ph idx="1" type="subTitle"/>
          </p:nvPr>
        </p:nvSpPr>
        <p:spPr>
          <a:xfrm>
            <a:off x="1975650" y="3117620"/>
            <a:ext cx="5192700" cy="474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26" name="Google Shape;126;p4"/>
          <p:cNvGrpSpPr/>
          <p:nvPr/>
        </p:nvGrpSpPr>
        <p:grpSpPr>
          <a:xfrm>
            <a:off x="135137" y="156636"/>
            <a:ext cx="8873725" cy="4830227"/>
            <a:chOff x="153872" y="166907"/>
            <a:chExt cx="8873725" cy="4830227"/>
          </a:xfrm>
        </p:grpSpPr>
        <p:grpSp>
          <p:nvGrpSpPr>
            <p:cNvPr id="127" name="Google Shape;127;p4"/>
            <p:cNvGrpSpPr/>
            <p:nvPr/>
          </p:nvGrpSpPr>
          <p:grpSpPr>
            <a:xfrm>
              <a:off x="6250862" y="166907"/>
              <a:ext cx="2776735" cy="2046310"/>
              <a:chOff x="6250862" y="166907"/>
              <a:chExt cx="2776735" cy="2046310"/>
            </a:xfrm>
          </p:grpSpPr>
          <p:sp>
            <p:nvSpPr>
              <p:cNvPr id="128" name="Google Shape;128;p4"/>
              <p:cNvSpPr/>
              <p:nvPr/>
            </p:nvSpPr>
            <p:spPr>
              <a:xfrm>
                <a:off x="6538521" y="251138"/>
                <a:ext cx="2404041" cy="1674392"/>
              </a:xfrm>
              <a:custGeom>
                <a:rect b="b" l="l" r="r" t="t"/>
                <a:pathLst>
                  <a:path extrusionOk="0" h="60431" w="86765">
                    <a:moveTo>
                      <a:pt x="1" y="0"/>
                    </a:moveTo>
                    <a:lnTo>
                      <a:pt x="1" y="752"/>
                    </a:lnTo>
                    <a:lnTo>
                      <a:pt x="86012" y="752"/>
                    </a:lnTo>
                    <a:lnTo>
                      <a:pt x="86012" y="60430"/>
                    </a:lnTo>
                    <a:lnTo>
                      <a:pt x="86764" y="60430"/>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6250862" y="166907"/>
                <a:ext cx="2776735" cy="2046310"/>
              </a:xfrm>
              <a:custGeom>
                <a:rect b="b" l="l" r="r" t="t"/>
                <a:pathLst>
                  <a:path extrusionOk="0" h="73854" w="100216">
                    <a:moveTo>
                      <a:pt x="0" y="0"/>
                    </a:moveTo>
                    <a:lnTo>
                      <a:pt x="0" y="1114"/>
                    </a:lnTo>
                    <a:lnTo>
                      <a:pt x="89171" y="1114"/>
                    </a:lnTo>
                    <a:lnTo>
                      <a:pt x="89171" y="11015"/>
                    </a:lnTo>
                    <a:lnTo>
                      <a:pt x="99072" y="11015"/>
                    </a:lnTo>
                    <a:lnTo>
                      <a:pt x="99072" y="73853"/>
                    </a:lnTo>
                    <a:lnTo>
                      <a:pt x="100216" y="73853"/>
                    </a:lnTo>
                    <a:lnTo>
                      <a:pt x="100216" y="9902"/>
                    </a:lnTo>
                    <a:lnTo>
                      <a:pt x="90285" y="9902"/>
                    </a:lnTo>
                    <a:lnTo>
                      <a:pt x="902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
              <p:cNvSpPr/>
              <p:nvPr/>
            </p:nvSpPr>
            <p:spPr>
              <a:xfrm>
                <a:off x="8610654" y="441239"/>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
              <p:cNvSpPr/>
              <p:nvPr/>
            </p:nvSpPr>
            <p:spPr>
              <a:xfrm>
                <a:off x="8796600" y="315336"/>
                <a:ext cx="82568" cy="82568"/>
              </a:xfrm>
              <a:custGeom>
                <a:rect b="b" l="l" r="r" t="t"/>
                <a:pathLst>
                  <a:path extrusionOk="0" h="2980" w="2980">
                    <a:moveTo>
                      <a:pt x="1" y="0"/>
                    </a:moveTo>
                    <a:lnTo>
                      <a:pt x="1" y="2980"/>
                    </a:lnTo>
                    <a:lnTo>
                      <a:pt x="2980" y="2980"/>
                    </a:lnTo>
                    <a:lnTo>
                      <a:pt x="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 name="Google Shape;132;p4"/>
            <p:cNvGrpSpPr/>
            <p:nvPr/>
          </p:nvGrpSpPr>
          <p:grpSpPr>
            <a:xfrm>
              <a:off x="153872" y="187444"/>
              <a:ext cx="2775931" cy="2046310"/>
              <a:chOff x="153872" y="187444"/>
              <a:chExt cx="2775931" cy="2046310"/>
            </a:xfrm>
          </p:grpSpPr>
          <p:sp>
            <p:nvSpPr>
              <p:cNvPr id="133" name="Google Shape;133;p4"/>
              <p:cNvSpPr/>
              <p:nvPr/>
            </p:nvSpPr>
            <p:spPr>
              <a:xfrm>
                <a:off x="238102" y="271675"/>
                <a:ext cx="2404014" cy="1674392"/>
              </a:xfrm>
              <a:custGeom>
                <a:rect b="b" l="l" r="r" t="t"/>
                <a:pathLst>
                  <a:path extrusionOk="0" h="60431" w="86764">
                    <a:moveTo>
                      <a:pt x="0" y="0"/>
                    </a:moveTo>
                    <a:lnTo>
                      <a:pt x="0" y="60430"/>
                    </a:lnTo>
                    <a:lnTo>
                      <a:pt x="753" y="60430"/>
                    </a:lnTo>
                    <a:lnTo>
                      <a:pt x="753" y="752"/>
                    </a:lnTo>
                    <a:lnTo>
                      <a:pt x="86764" y="752"/>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153872" y="187444"/>
                <a:ext cx="2775931" cy="2046310"/>
              </a:xfrm>
              <a:custGeom>
                <a:rect b="b" l="l" r="r" t="t"/>
                <a:pathLst>
                  <a:path extrusionOk="0" h="73854" w="100187">
                    <a:moveTo>
                      <a:pt x="9902" y="0"/>
                    </a:moveTo>
                    <a:lnTo>
                      <a:pt x="9902" y="9902"/>
                    </a:lnTo>
                    <a:lnTo>
                      <a:pt x="1" y="9902"/>
                    </a:lnTo>
                    <a:lnTo>
                      <a:pt x="1" y="73853"/>
                    </a:lnTo>
                    <a:lnTo>
                      <a:pt x="1114" y="73853"/>
                    </a:lnTo>
                    <a:lnTo>
                      <a:pt x="1114" y="11015"/>
                    </a:lnTo>
                    <a:lnTo>
                      <a:pt x="11046" y="11015"/>
                    </a:lnTo>
                    <a:lnTo>
                      <a:pt x="11046" y="1114"/>
                    </a:lnTo>
                    <a:lnTo>
                      <a:pt x="100186" y="1114"/>
                    </a:lnTo>
                    <a:lnTo>
                      <a:pt x="1001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p:nvPr/>
            </p:nvSpPr>
            <p:spPr>
              <a:xfrm>
                <a:off x="429063" y="461776"/>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
              <p:cNvSpPr/>
              <p:nvPr/>
            </p:nvSpPr>
            <p:spPr>
              <a:xfrm>
                <a:off x="301470" y="335042"/>
                <a:ext cx="83427" cy="83400"/>
              </a:xfrm>
              <a:custGeom>
                <a:rect b="b" l="l" r="r" t="t"/>
                <a:pathLst>
                  <a:path extrusionOk="0" h="3010" w="3011">
                    <a:moveTo>
                      <a:pt x="1" y="0"/>
                    </a:moveTo>
                    <a:lnTo>
                      <a:pt x="1" y="3010"/>
                    </a:lnTo>
                    <a:lnTo>
                      <a:pt x="3010" y="3010"/>
                    </a:lnTo>
                    <a:lnTo>
                      <a:pt x="30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4"/>
            <p:cNvGrpSpPr/>
            <p:nvPr/>
          </p:nvGrpSpPr>
          <p:grpSpPr>
            <a:xfrm>
              <a:off x="6250862" y="2930287"/>
              <a:ext cx="2776735" cy="2046310"/>
              <a:chOff x="6250862" y="2930287"/>
              <a:chExt cx="2776735" cy="2046310"/>
            </a:xfrm>
          </p:grpSpPr>
          <p:sp>
            <p:nvSpPr>
              <p:cNvPr id="138" name="Google Shape;138;p4"/>
              <p:cNvSpPr/>
              <p:nvPr/>
            </p:nvSpPr>
            <p:spPr>
              <a:xfrm>
                <a:off x="6538521" y="3217974"/>
                <a:ext cx="2404041" cy="1674392"/>
              </a:xfrm>
              <a:custGeom>
                <a:rect b="b" l="l" r="r" t="t"/>
                <a:pathLst>
                  <a:path extrusionOk="0" h="60431" w="86765">
                    <a:moveTo>
                      <a:pt x="86012" y="0"/>
                    </a:moveTo>
                    <a:lnTo>
                      <a:pt x="86012" y="59678"/>
                    </a:lnTo>
                    <a:lnTo>
                      <a:pt x="1" y="59678"/>
                    </a:lnTo>
                    <a:lnTo>
                      <a:pt x="1" y="60431"/>
                    </a:lnTo>
                    <a:lnTo>
                      <a:pt x="86764" y="60431"/>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6250862" y="2930287"/>
                <a:ext cx="2776735" cy="2046310"/>
              </a:xfrm>
              <a:custGeom>
                <a:rect b="b" l="l" r="r" t="t"/>
                <a:pathLst>
                  <a:path extrusionOk="0" h="73854" w="100216">
                    <a:moveTo>
                      <a:pt x="99072" y="1"/>
                    </a:moveTo>
                    <a:lnTo>
                      <a:pt x="99072" y="62808"/>
                    </a:lnTo>
                    <a:lnTo>
                      <a:pt x="89171" y="62808"/>
                    </a:lnTo>
                    <a:lnTo>
                      <a:pt x="89171" y="72740"/>
                    </a:lnTo>
                    <a:lnTo>
                      <a:pt x="0" y="72740"/>
                    </a:lnTo>
                    <a:lnTo>
                      <a:pt x="0" y="73853"/>
                    </a:lnTo>
                    <a:lnTo>
                      <a:pt x="90285" y="73853"/>
                    </a:lnTo>
                    <a:lnTo>
                      <a:pt x="90285" y="63952"/>
                    </a:lnTo>
                    <a:lnTo>
                      <a:pt x="100216" y="63952"/>
                    </a:lnTo>
                    <a:lnTo>
                      <a:pt x="1002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8610654" y="4559626"/>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8796600" y="4745571"/>
                <a:ext cx="82568" cy="82596"/>
              </a:xfrm>
              <a:custGeom>
                <a:rect b="b" l="l" r="r" t="t"/>
                <a:pathLst>
                  <a:path extrusionOk="0" h="2981" w="2980">
                    <a:moveTo>
                      <a:pt x="1" y="1"/>
                    </a:moveTo>
                    <a:lnTo>
                      <a:pt x="1" y="2980"/>
                    </a:lnTo>
                    <a:lnTo>
                      <a:pt x="2980" y="2980"/>
                    </a:lnTo>
                    <a:lnTo>
                      <a:pt x="29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 name="Google Shape;142;p4"/>
            <p:cNvGrpSpPr/>
            <p:nvPr/>
          </p:nvGrpSpPr>
          <p:grpSpPr>
            <a:xfrm>
              <a:off x="153872" y="2950824"/>
              <a:ext cx="2775931" cy="2046310"/>
              <a:chOff x="153872" y="2950824"/>
              <a:chExt cx="2775931" cy="2046310"/>
            </a:xfrm>
          </p:grpSpPr>
          <p:sp>
            <p:nvSpPr>
              <p:cNvPr id="143" name="Google Shape;143;p4"/>
              <p:cNvSpPr/>
              <p:nvPr/>
            </p:nvSpPr>
            <p:spPr>
              <a:xfrm>
                <a:off x="238102" y="3238511"/>
                <a:ext cx="2404014" cy="1674392"/>
              </a:xfrm>
              <a:custGeom>
                <a:rect b="b" l="l" r="r" t="t"/>
                <a:pathLst>
                  <a:path extrusionOk="0" h="60431" w="86764">
                    <a:moveTo>
                      <a:pt x="0" y="0"/>
                    </a:moveTo>
                    <a:lnTo>
                      <a:pt x="0" y="60431"/>
                    </a:lnTo>
                    <a:lnTo>
                      <a:pt x="86764" y="60431"/>
                    </a:lnTo>
                    <a:lnTo>
                      <a:pt x="86764" y="59678"/>
                    </a:lnTo>
                    <a:lnTo>
                      <a:pt x="753" y="59678"/>
                    </a:lnTo>
                    <a:lnTo>
                      <a:pt x="7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a:off x="153872" y="2950824"/>
                <a:ext cx="2775931" cy="2046310"/>
              </a:xfrm>
              <a:custGeom>
                <a:rect b="b" l="l" r="r" t="t"/>
                <a:pathLst>
                  <a:path extrusionOk="0" h="73854" w="100187">
                    <a:moveTo>
                      <a:pt x="1" y="1"/>
                    </a:moveTo>
                    <a:lnTo>
                      <a:pt x="1" y="63952"/>
                    </a:lnTo>
                    <a:lnTo>
                      <a:pt x="9902" y="63952"/>
                    </a:lnTo>
                    <a:lnTo>
                      <a:pt x="9902" y="73853"/>
                    </a:lnTo>
                    <a:lnTo>
                      <a:pt x="100186" y="73853"/>
                    </a:lnTo>
                    <a:lnTo>
                      <a:pt x="100186" y="72740"/>
                    </a:lnTo>
                    <a:lnTo>
                      <a:pt x="11046" y="72740"/>
                    </a:lnTo>
                    <a:lnTo>
                      <a:pt x="11046" y="62808"/>
                    </a:lnTo>
                    <a:lnTo>
                      <a:pt x="1114" y="62808"/>
                    </a:lnTo>
                    <a:lnTo>
                      <a:pt x="11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429063" y="4580164"/>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301470" y="4766109"/>
                <a:ext cx="83427" cy="82596"/>
              </a:xfrm>
              <a:custGeom>
                <a:rect b="b" l="l" r="r" t="t"/>
                <a:pathLst>
                  <a:path extrusionOk="0" h="2981" w="3011">
                    <a:moveTo>
                      <a:pt x="1" y="1"/>
                    </a:moveTo>
                    <a:lnTo>
                      <a:pt x="1" y="2980"/>
                    </a:lnTo>
                    <a:lnTo>
                      <a:pt x="3010" y="2980"/>
                    </a:lnTo>
                    <a:lnTo>
                      <a:pt x="30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7" name="Google Shape;147;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8" name="Shape 148"/>
        <p:cNvGrpSpPr/>
        <p:nvPr/>
      </p:nvGrpSpPr>
      <p:grpSpPr>
        <a:xfrm>
          <a:off x="0" y="0"/>
          <a:ext cx="0" cy="0"/>
          <a:chOff x="0" y="0"/>
          <a:chExt cx="0" cy="0"/>
        </a:xfrm>
      </p:grpSpPr>
      <p:pic>
        <p:nvPicPr>
          <p:cNvPr id="149" name="Google Shape;149;p5"/>
          <p:cNvPicPr preferRelativeResize="0"/>
          <p:nvPr/>
        </p:nvPicPr>
        <p:blipFill rotWithShape="1">
          <a:blip r:embed="rId2">
            <a:alphaModFix/>
          </a:blip>
          <a:srcRect b="0" l="0" r="0" t="0"/>
          <a:stretch/>
        </p:blipFill>
        <p:spPr>
          <a:xfrm>
            <a:off x="0" y="672"/>
            <a:ext cx="9143998" cy="5142154"/>
          </a:xfrm>
          <a:prstGeom prst="rect">
            <a:avLst/>
          </a:prstGeom>
          <a:noFill/>
          <a:ln>
            <a:noFill/>
          </a:ln>
        </p:spPr>
      </p:pic>
      <p:pic>
        <p:nvPicPr>
          <p:cNvPr id="150" name="Google Shape;150;p5"/>
          <p:cNvPicPr preferRelativeResize="0"/>
          <p:nvPr/>
        </p:nvPicPr>
        <p:blipFill rotWithShape="1">
          <a:blip r:embed="rId2">
            <a:alphaModFix/>
          </a:blip>
          <a:srcRect b="0" l="0" r="0" t="0"/>
          <a:stretch/>
        </p:blipFill>
        <p:spPr>
          <a:xfrm>
            <a:off x="0" y="672"/>
            <a:ext cx="9143998" cy="5142154"/>
          </a:xfrm>
          <a:prstGeom prst="rect">
            <a:avLst/>
          </a:prstGeom>
          <a:noFill/>
          <a:ln>
            <a:noFill/>
          </a:ln>
        </p:spPr>
      </p:pic>
      <p:grpSp>
        <p:nvGrpSpPr>
          <p:cNvPr id="151" name="Google Shape;151;p5"/>
          <p:cNvGrpSpPr/>
          <p:nvPr/>
        </p:nvGrpSpPr>
        <p:grpSpPr>
          <a:xfrm>
            <a:off x="0" y="2856950"/>
            <a:ext cx="9144007" cy="2294186"/>
            <a:chOff x="0" y="2856950"/>
            <a:chExt cx="9144007" cy="2294186"/>
          </a:xfrm>
        </p:grpSpPr>
        <p:sp>
          <p:nvSpPr>
            <p:cNvPr id="152" name="Google Shape;152;p5"/>
            <p:cNvSpPr/>
            <p:nvPr/>
          </p:nvSpPr>
          <p:spPr>
            <a:xfrm flipH="1" rot="10800000">
              <a:off x="0" y="3110331"/>
              <a:ext cx="2610309" cy="2040805"/>
            </a:xfrm>
            <a:custGeom>
              <a:rect b="b" l="l" r="r" t="t"/>
              <a:pathLst>
                <a:path extrusionOk="0" h="2624829" w="3357311">
                  <a:moveTo>
                    <a:pt x="612829" y="2421342"/>
                  </a:moveTo>
                  <a:cubicBezTo>
                    <a:pt x="920475" y="2543940"/>
                    <a:pt x="1269352" y="2394164"/>
                    <a:pt x="1392066" y="2086808"/>
                  </a:cubicBezTo>
                  <a:cubicBezTo>
                    <a:pt x="1437015" y="1974227"/>
                    <a:pt x="1446730" y="1850674"/>
                    <a:pt x="1419928" y="1732462"/>
                  </a:cubicBezTo>
                  <a:cubicBezTo>
                    <a:pt x="1771753" y="1634503"/>
                    <a:pt x="2026545" y="1329754"/>
                    <a:pt x="2060381" y="966436"/>
                  </a:cubicBezTo>
                  <a:cubicBezTo>
                    <a:pt x="2223877" y="904671"/>
                    <a:pt x="2351993" y="774317"/>
                    <a:pt x="2410821" y="609875"/>
                  </a:cubicBezTo>
                  <a:cubicBezTo>
                    <a:pt x="2446190" y="614227"/>
                    <a:pt x="2481790" y="616447"/>
                    <a:pt x="2517426" y="616523"/>
                  </a:cubicBezTo>
                  <a:cubicBezTo>
                    <a:pt x="2902154" y="616462"/>
                    <a:pt x="3242286" y="366831"/>
                    <a:pt x="3357372" y="66"/>
                  </a:cubicBezTo>
                  <a:lnTo>
                    <a:pt x="60" y="66"/>
                  </a:lnTo>
                  <a:lnTo>
                    <a:pt x="60" y="2623419"/>
                  </a:lnTo>
                  <a:cubicBezTo>
                    <a:pt x="16512" y="2624333"/>
                    <a:pt x="33056" y="2624895"/>
                    <a:pt x="49738" y="2624895"/>
                  </a:cubicBezTo>
                  <a:cubicBezTo>
                    <a:pt x="255532" y="2625182"/>
                    <a:pt x="454867" y="2553124"/>
                    <a:pt x="612829" y="242134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 name="Google Shape;153;p5"/>
            <p:cNvSpPr/>
            <p:nvPr/>
          </p:nvSpPr>
          <p:spPr>
            <a:xfrm flipH="1" rot="10800000">
              <a:off x="6456054" y="2856950"/>
              <a:ext cx="2687953" cy="2294185"/>
            </a:xfrm>
            <a:custGeom>
              <a:rect b="b" l="l" r="r" t="t"/>
              <a:pathLst>
                <a:path extrusionOk="0" h="2950720" w="3457174">
                  <a:moveTo>
                    <a:pt x="60" y="66"/>
                  </a:moveTo>
                  <a:cubicBezTo>
                    <a:pt x="145953" y="260824"/>
                    <a:pt x="421611" y="422348"/>
                    <a:pt x="720622" y="422287"/>
                  </a:cubicBezTo>
                  <a:cubicBezTo>
                    <a:pt x="796647" y="422274"/>
                    <a:pt x="872305" y="411774"/>
                    <a:pt x="945455" y="391087"/>
                  </a:cubicBezTo>
                  <a:cubicBezTo>
                    <a:pt x="1014024" y="608067"/>
                    <a:pt x="1215478" y="755594"/>
                    <a:pt x="1443231" y="755613"/>
                  </a:cubicBezTo>
                  <a:cubicBezTo>
                    <a:pt x="1531409" y="755727"/>
                    <a:pt x="1618163" y="733410"/>
                    <a:pt x="1695321" y="690765"/>
                  </a:cubicBezTo>
                  <a:cubicBezTo>
                    <a:pt x="1767676" y="771818"/>
                    <a:pt x="1855286" y="837856"/>
                    <a:pt x="1953161" y="885115"/>
                  </a:cubicBezTo>
                  <a:cubicBezTo>
                    <a:pt x="1718725" y="1276128"/>
                    <a:pt x="1845956" y="1782974"/>
                    <a:pt x="2237337" y="2017189"/>
                  </a:cubicBezTo>
                  <a:cubicBezTo>
                    <a:pt x="2365585" y="2093936"/>
                    <a:pt x="2512275" y="2134475"/>
                    <a:pt x="2661770" y="2134484"/>
                  </a:cubicBezTo>
                  <a:cubicBezTo>
                    <a:pt x="2675886" y="2134484"/>
                    <a:pt x="2689915" y="2134129"/>
                    <a:pt x="2703858" y="2133421"/>
                  </a:cubicBezTo>
                  <a:cubicBezTo>
                    <a:pt x="2792982" y="2370076"/>
                    <a:pt x="2995101" y="2546203"/>
                    <a:pt x="3241892" y="2602266"/>
                  </a:cubicBezTo>
                  <a:cubicBezTo>
                    <a:pt x="3279998" y="2736114"/>
                    <a:pt x="3354546" y="2856767"/>
                    <a:pt x="3457234" y="2950787"/>
                  </a:cubicBezTo>
                  <a:lnTo>
                    <a:pt x="3457233" y="6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54" name="Google Shape;154;p5"/>
          <p:cNvGrpSpPr/>
          <p:nvPr/>
        </p:nvGrpSpPr>
        <p:grpSpPr>
          <a:xfrm rot="10800000">
            <a:off x="476991" y="276859"/>
            <a:ext cx="8210420" cy="4564799"/>
            <a:chOff x="2063852" y="895709"/>
            <a:chExt cx="8210420" cy="4564799"/>
          </a:xfrm>
        </p:grpSpPr>
        <p:sp>
          <p:nvSpPr>
            <p:cNvPr id="155" name="Google Shape;155;p5"/>
            <p:cNvSpPr/>
            <p:nvPr/>
          </p:nvSpPr>
          <p:spPr>
            <a:xfrm>
              <a:off x="4304636" y="934902"/>
              <a:ext cx="67792" cy="67809"/>
            </a:xfrm>
            <a:custGeom>
              <a:rect b="b" l="l" r="r" t="t"/>
              <a:pathLst>
                <a:path extrusionOk="0" h="67809" w="67792">
                  <a:moveTo>
                    <a:pt x="70" y="33853"/>
                  </a:moveTo>
                  <a:cubicBezTo>
                    <a:pt x="2059" y="33444"/>
                    <a:pt x="4053" y="33057"/>
                    <a:pt x="6036" y="32623"/>
                  </a:cubicBezTo>
                  <a:cubicBezTo>
                    <a:pt x="10623" y="31764"/>
                    <a:pt x="15085" y="30340"/>
                    <a:pt x="19321" y="28386"/>
                  </a:cubicBezTo>
                  <a:cubicBezTo>
                    <a:pt x="23899" y="26098"/>
                    <a:pt x="27458" y="22185"/>
                    <a:pt x="29300" y="17413"/>
                  </a:cubicBezTo>
                  <a:cubicBezTo>
                    <a:pt x="31251" y="12289"/>
                    <a:pt x="32683" y="6982"/>
                    <a:pt x="33575" y="1573"/>
                  </a:cubicBezTo>
                  <a:cubicBezTo>
                    <a:pt x="33653" y="1048"/>
                    <a:pt x="33816" y="539"/>
                    <a:pt x="34057" y="66"/>
                  </a:cubicBezTo>
                  <a:cubicBezTo>
                    <a:pt x="34386" y="1701"/>
                    <a:pt x="34700" y="3338"/>
                    <a:pt x="35047" y="4968"/>
                  </a:cubicBezTo>
                  <a:cubicBezTo>
                    <a:pt x="35864" y="9245"/>
                    <a:pt x="37076" y="13437"/>
                    <a:pt x="38665" y="17492"/>
                  </a:cubicBezTo>
                  <a:cubicBezTo>
                    <a:pt x="40780" y="22834"/>
                    <a:pt x="45003" y="27070"/>
                    <a:pt x="50342" y="29206"/>
                  </a:cubicBezTo>
                  <a:cubicBezTo>
                    <a:pt x="55525" y="31184"/>
                    <a:pt x="60896" y="32636"/>
                    <a:pt x="66371" y="33540"/>
                  </a:cubicBezTo>
                  <a:cubicBezTo>
                    <a:pt x="66886" y="33617"/>
                    <a:pt x="67387" y="33776"/>
                    <a:pt x="67853" y="34010"/>
                  </a:cubicBezTo>
                  <a:cubicBezTo>
                    <a:pt x="65674" y="34464"/>
                    <a:pt x="63490" y="34892"/>
                    <a:pt x="61318" y="35377"/>
                  </a:cubicBezTo>
                  <a:cubicBezTo>
                    <a:pt x="56917" y="36228"/>
                    <a:pt x="52637" y="37616"/>
                    <a:pt x="48575" y="39510"/>
                  </a:cubicBezTo>
                  <a:cubicBezTo>
                    <a:pt x="44056" y="41777"/>
                    <a:pt x="40536" y="45632"/>
                    <a:pt x="38690" y="50335"/>
                  </a:cubicBezTo>
                  <a:cubicBezTo>
                    <a:pt x="36673" y="55597"/>
                    <a:pt x="35204" y="61053"/>
                    <a:pt x="34307" y="66616"/>
                  </a:cubicBezTo>
                  <a:cubicBezTo>
                    <a:pt x="34241" y="67056"/>
                    <a:pt x="34102" y="67482"/>
                    <a:pt x="33896" y="67876"/>
                  </a:cubicBezTo>
                  <a:cubicBezTo>
                    <a:pt x="33667" y="66730"/>
                    <a:pt x="33448" y="65582"/>
                    <a:pt x="33210" y="64438"/>
                  </a:cubicBezTo>
                  <a:cubicBezTo>
                    <a:pt x="32351" y="59704"/>
                    <a:pt x="31059" y="55059"/>
                    <a:pt x="29349" y="50561"/>
                  </a:cubicBezTo>
                  <a:cubicBezTo>
                    <a:pt x="27215" y="45056"/>
                    <a:pt x="22862" y="40702"/>
                    <a:pt x="17354" y="38564"/>
                  </a:cubicBezTo>
                  <a:cubicBezTo>
                    <a:pt x="12157" y="36622"/>
                    <a:pt x="6784" y="35187"/>
                    <a:pt x="1310"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 name="Google Shape;156;p5"/>
            <p:cNvSpPr/>
            <p:nvPr/>
          </p:nvSpPr>
          <p:spPr>
            <a:xfrm>
              <a:off x="2063852" y="1824636"/>
              <a:ext cx="67792" cy="67808"/>
            </a:xfrm>
            <a:custGeom>
              <a:rect b="b" l="l" r="r" t="t"/>
              <a:pathLst>
                <a:path extrusionOk="0" h="67808" w="67792">
                  <a:moveTo>
                    <a:pt x="70" y="33852"/>
                  </a:moveTo>
                  <a:cubicBezTo>
                    <a:pt x="2059" y="33443"/>
                    <a:pt x="4053" y="33056"/>
                    <a:pt x="6036" y="32622"/>
                  </a:cubicBezTo>
                  <a:cubicBezTo>
                    <a:pt x="10623" y="31763"/>
                    <a:pt x="15085" y="30340"/>
                    <a:pt x="19321" y="28386"/>
                  </a:cubicBezTo>
                  <a:cubicBezTo>
                    <a:pt x="23900" y="26098"/>
                    <a:pt x="27459" y="22184"/>
                    <a:pt x="29300" y="17412"/>
                  </a:cubicBezTo>
                  <a:cubicBezTo>
                    <a:pt x="31251" y="12288"/>
                    <a:pt x="32683" y="6981"/>
                    <a:pt x="33575" y="1572"/>
                  </a:cubicBezTo>
                  <a:cubicBezTo>
                    <a:pt x="33653" y="1047"/>
                    <a:pt x="33816" y="539"/>
                    <a:pt x="34057" y="66"/>
                  </a:cubicBezTo>
                  <a:cubicBezTo>
                    <a:pt x="34386" y="1700"/>
                    <a:pt x="34700" y="3337"/>
                    <a:pt x="35047" y="4967"/>
                  </a:cubicBezTo>
                  <a:cubicBezTo>
                    <a:pt x="35864" y="9244"/>
                    <a:pt x="37076" y="13437"/>
                    <a:pt x="38665" y="17492"/>
                  </a:cubicBezTo>
                  <a:cubicBezTo>
                    <a:pt x="40781" y="22833"/>
                    <a:pt x="45004" y="27070"/>
                    <a:pt x="50342" y="29205"/>
                  </a:cubicBezTo>
                  <a:cubicBezTo>
                    <a:pt x="55525" y="31184"/>
                    <a:pt x="60896" y="32636"/>
                    <a:pt x="66371" y="33540"/>
                  </a:cubicBezTo>
                  <a:cubicBezTo>
                    <a:pt x="66886" y="33617"/>
                    <a:pt x="67387" y="33776"/>
                    <a:pt x="67853" y="34010"/>
                  </a:cubicBezTo>
                  <a:cubicBezTo>
                    <a:pt x="65674" y="34464"/>
                    <a:pt x="63489" y="34891"/>
                    <a:pt x="61318" y="35376"/>
                  </a:cubicBezTo>
                  <a:cubicBezTo>
                    <a:pt x="56917" y="36227"/>
                    <a:pt x="52637" y="37616"/>
                    <a:pt x="48575" y="39510"/>
                  </a:cubicBezTo>
                  <a:cubicBezTo>
                    <a:pt x="44056" y="41776"/>
                    <a:pt x="40535" y="45632"/>
                    <a:pt x="38690" y="50335"/>
                  </a:cubicBezTo>
                  <a:cubicBezTo>
                    <a:pt x="36673" y="55597"/>
                    <a:pt x="35204" y="61052"/>
                    <a:pt x="34307" y="66615"/>
                  </a:cubicBezTo>
                  <a:cubicBezTo>
                    <a:pt x="34241" y="67055"/>
                    <a:pt x="34102" y="67481"/>
                    <a:pt x="33896" y="67875"/>
                  </a:cubicBezTo>
                  <a:cubicBezTo>
                    <a:pt x="33667" y="66730"/>
                    <a:pt x="33447" y="65581"/>
                    <a:pt x="33211" y="64437"/>
                  </a:cubicBezTo>
                  <a:cubicBezTo>
                    <a:pt x="32351" y="59703"/>
                    <a:pt x="31059" y="55058"/>
                    <a:pt x="29349" y="50560"/>
                  </a:cubicBezTo>
                  <a:cubicBezTo>
                    <a:pt x="27215" y="45055"/>
                    <a:pt x="22862" y="40701"/>
                    <a:pt x="17354" y="38563"/>
                  </a:cubicBezTo>
                  <a:cubicBezTo>
                    <a:pt x="12157" y="36622"/>
                    <a:pt x="6784" y="35187"/>
                    <a:pt x="1310"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 name="Google Shape;157;p5"/>
            <p:cNvSpPr/>
            <p:nvPr/>
          </p:nvSpPr>
          <p:spPr>
            <a:xfrm>
              <a:off x="10206479" y="2783658"/>
              <a:ext cx="67793" cy="67807"/>
            </a:xfrm>
            <a:custGeom>
              <a:rect b="b" l="l" r="r" t="t"/>
              <a:pathLst>
                <a:path extrusionOk="0" h="67807" w="67793">
                  <a:moveTo>
                    <a:pt x="71" y="33852"/>
                  </a:moveTo>
                  <a:cubicBezTo>
                    <a:pt x="2060" y="33443"/>
                    <a:pt x="4053" y="33056"/>
                    <a:pt x="6037" y="32621"/>
                  </a:cubicBezTo>
                  <a:cubicBezTo>
                    <a:pt x="10623" y="31763"/>
                    <a:pt x="15085" y="30340"/>
                    <a:pt x="19321" y="28385"/>
                  </a:cubicBezTo>
                  <a:cubicBezTo>
                    <a:pt x="23900" y="26098"/>
                    <a:pt x="27459" y="22185"/>
                    <a:pt x="29300" y="17412"/>
                  </a:cubicBezTo>
                  <a:cubicBezTo>
                    <a:pt x="31252" y="12288"/>
                    <a:pt x="32684" y="6981"/>
                    <a:pt x="33575" y="1571"/>
                  </a:cubicBezTo>
                  <a:cubicBezTo>
                    <a:pt x="33654" y="1047"/>
                    <a:pt x="33818" y="539"/>
                    <a:pt x="34059" y="66"/>
                  </a:cubicBezTo>
                  <a:cubicBezTo>
                    <a:pt x="34387" y="1700"/>
                    <a:pt x="34701" y="3337"/>
                    <a:pt x="35047" y="4966"/>
                  </a:cubicBezTo>
                  <a:cubicBezTo>
                    <a:pt x="35865" y="9244"/>
                    <a:pt x="37076" y="13436"/>
                    <a:pt x="38666" y="17491"/>
                  </a:cubicBezTo>
                  <a:cubicBezTo>
                    <a:pt x="40781" y="22833"/>
                    <a:pt x="45005" y="27069"/>
                    <a:pt x="50342" y="29204"/>
                  </a:cubicBezTo>
                  <a:cubicBezTo>
                    <a:pt x="55526" y="31183"/>
                    <a:pt x="60896" y="32635"/>
                    <a:pt x="66372" y="33539"/>
                  </a:cubicBezTo>
                  <a:cubicBezTo>
                    <a:pt x="66888" y="33617"/>
                    <a:pt x="67387" y="33775"/>
                    <a:pt x="67854" y="34009"/>
                  </a:cubicBezTo>
                  <a:cubicBezTo>
                    <a:pt x="65675" y="34464"/>
                    <a:pt x="63491" y="34891"/>
                    <a:pt x="61319" y="35377"/>
                  </a:cubicBezTo>
                  <a:cubicBezTo>
                    <a:pt x="56918" y="36227"/>
                    <a:pt x="52638" y="37616"/>
                    <a:pt x="48576" y="39510"/>
                  </a:cubicBezTo>
                  <a:cubicBezTo>
                    <a:pt x="44057" y="41776"/>
                    <a:pt x="40536" y="45631"/>
                    <a:pt x="38690" y="50334"/>
                  </a:cubicBezTo>
                  <a:cubicBezTo>
                    <a:pt x="36672" y="55596"/>
                    <a:pt x="35203" y="61051"/>
                    <a:pt x="34305" y="66614"/>
                  </a:cubicBezTo>
                  <a:cubicBezTo>
                    <a:pt x="34241" y="67054"/>
                    <a:pt x="34102" y="67481"/>
                    <a:pt x="33894" y="67874"/>
                  </a:cubicBezTo>
                  <a:cubicBezTo>
                    <a:pt x="33669" y="66729"/>
                    <a:pt x="33449" y="65582"/>
                    <a:pt x="33211" y="64437"/>
                  </a:cubicBezTo>
                  <a:cubicBezTo>
                    <a:pt x="32352" y="59702"/>
                    <a:pt x="31060" y="55057"/>
                    <a:pt x="29350" y="50559"/>
                  </a:cubicBezTo>
                  <a:cubicBezTo>
                    <a:pt x="27216" y="45055"/>
                    <a:pt x="22863" y="40701"/>
                    <a:pt x="17355" y="38563"/>
                  </a:cubicBezTo>
                  <a:cubicBezTo>
                    <a:pt x="12158" y="36621"/>
                    <a:pt x="6785" y="35186"/>
                    <a:pt x="1311"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 name="Google Shape;158;p5"/>
            <p:cNvSpPr/>
            <p:nvPr/>
          </p:nvSpPr>
          <p:spPr>
            <a:xfrm>
              <a:off x="8510110" y="895709"/>
              <a:ext cx="67794" cy="67808"/>
            </a:xfrm>
            <a:custGeom>
              <a:rect b="b" l="l" r="r" t="t"/>
              <a:pathLst>
                <a:path extrusionOk="0" h="67808" w="67794">
                  <a:moveTo>
                    <a:pt x="70" y="33852"/>
                  </a:moveTo>
                  <a:cubicBezTo>
                    <a:pt x="2060" y="33443"/>
                    <a:pt x="4053" y="33056"/>
                    <a:pt x="6037" y="32622"/>
                  </a:cubicBezTo>
                  <a:cubicBezTo>
                    <a:pt x="10623" y="31762"/>
                    <a:pt x="15086" y="30339"/>
                    <a:pt x="19321" y="28384"/>
                  </a:cubicBezTo>
                  <a:cubicBezTo>
                    <a:pt x="23900" y="26097"/>
                    <a:pt x="27459" y="22184"/>
                    <a:pt x="29300" y="17412"/>
                  </a:cubicBezTo>
                  <a:cubicBezTo>
                    <a:pt x="31252" y="12288"/>
                    <a:pt x="32684" y="6981"/>
                    <a:pt x="33575" y="1572"/>
                  </a:cubicBezTo>
                  <a:cubicBezTo>
                    <a:pt x="33654" y="1047"/>
                    <a:pt x="33817" y="539"/>
                    <a:pt x="34059" y="66"/>
                  </a:cubicBezTo>
                  <a:cubicBezTo>
                    <a:pt x="34387" y="1700"/>
                    <a:pt x="34701" y="3337"/>
                    <a:pt x="35047" y="4966"/>
                  </a:cubicBezTo>
                  <a:cubicBezTo>
                    <a:pt x="35864" y="9244"/>
                    <a:pt x="37076" y="13436"/>
                    <a:pt x="38666" y="17490"/>
                  </a:cubicBezTo>
                  <a:cubicBezTo>
                    <a:pt x="40781" y="22833"/>
                    <a:pt x="45005" y="27069"/>
                    <a:pt x="50343" y="29205"/>
                  </a:cubicBezTo>
                  <a:cubicBezTo>
                    <a:pt x="55527" y="31183"/>
                    <a:pt x="60897" y="32635"/>
                    <a:pt x="66372" y="33538"/>
                  </a:cubicBezTo>
                  <a:cubicBezTo>
                    <a:pt x="66888" y="33617"/>
                    <a:pt x="67388" y="33775"/>
                    <a:pt x="67854" y="34008"/>
                  </a:cubicBezTo>
                  <a:cubicBezTo>
                    <a:pt x="65675" y="34463"/>
                    <a:pt x="63491" y="34891"/>
                    <a:pt x="61320" y="35376"/>
                  </a:cubicBezTo>
                  <a:cubicBezTo>
                    <a:pt x="56918" y="36226"/>
                    <a:pt x="52639" y="37614"/>
                    <a:pt x="48576" y="39509"/>
                  </a:cubicBezTo>
                  <a:cubicBezTo>
                    <a:pt x="44057" y="41776"/>
                    <a:pt x="40537" y="45631"/>
                    <a:pt x="38691" y="50334"/>
                  </a:cubicBezTo>
                  <a:cubicBezTo>
                    <a:pt x="36673" y="55596"/>
                    <a:pt x="35203" y="61052"/>
                    <a:pt x="34306" y="66615"/>
                  </a:cubicBezTo>
                  <a:cubicBezTo>
                    <a:pt x="34241" y="67055"/>
                    <a:pt x="34103" y="67481"/>
                    <a:pt x="33895" y="67875"/>
                  </a:cubicBezTo>
                  <a:cubicBezTo>
                    <a:pt x="33669" y="66728"/>
                    <a:pt x="33449" y="65581"/>
                    <a:pt x="33211" y="64437"/>
                  </a:cubicBezTo>
                  <a:cubicBezTo>
                    <a:pt x="32352" y="59703"/>
                    <a:pt x="31060" y="55057"/>
                    <a:pt x="29350" y="50559"/>
                  </a:cubicBezTo>
                  <a:cubicBezTo>
                    <a:pt x="27216" y="45055"/>
                    <a:pt x="22863" y="40701"/>
                    <a:pt x="17355" y="38563"/>
                  </a:cubicBezTo>
                  <a:cubicBezTo>
                    <a:pt x="12158" y="36621"/>
                    <a:pt x="6785" y="35186"/>
                    <a:pt x="1311" y="34277"/>
                  </a:cubicBezTo>
                  <a:lnTo>
                    <a:pt x="60" y="340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 name="Google Shape;159;p5"/>
            <p:cNvSpPr/>
            <p:nvPr/>
          </p:nvSpPr>
          <p:spPr>
            <a:xfrm>
              <a:off x="2247120" y="4429233"/>
              <a:ext cx="67794" cy="67809"/>
            </a:xfrm>
            <a:custGeom>
              <a:rect b="b" l="l" r="r" t="t"/>
              <a:pathLst>
                <a:path extrusionOk="0" h="67809" w="67794">
                  <a:moveTo>
                    <a:pt x="71" y="33852"/>
                  </a:moveTo>
                  <a:cubicBezTo>
                    <a:pt x="2060" y="33445"/>
                    <a:pt x="4053" y="33056"/>
                    <a:pt x="6036" y="32623"/>
                  </a:cubicBezTo>
                  <a:cubicBezTo>
                    <a:pt x="10623" y="31764"/>
                    <a:pt x="15085" y="30341"/>
                    <a:pt x="19321" y="28386"/>
                  </a:cubicBezTo>
                  <a:cubicBezTo>
                    <a:pt x="23900" y="26098"/>
                    <a:pt x="27459" y="22185"/>
                    <a:pt x="29300" y="17412"/>
                  </a:cubicBezTo>
                  <a:cubicBezTo>
                    <a:pt x="31251" y="12288"/>
                    <a:pt x="32683" y="6981"/>
                    <a:pt x="33575" y="1572"/>
                  </a:cubicBezTo>
                  <a:cubicBezTo>
                    <a:pt x="33654" y="1047"/>
                    <a:pt x="33817" y="539"/>
                    <a:pt x="34058" y="66"/>
                  </a:cubicBezTo>
                  <a:cubicBezTo>
                    <a:pt x="34387" y="1700"/>
                    <a:pt x="34701" y="3337"/>
                    <a:pt x="35047" y="4967"/>
                  </a:cubicBezTo>
                  <a:cubicBezTo>
                    <a:pt x="35865" y="9244"/>
                    <a:pt x="37076" y="13437"/>
                    <a:pt x="38666" y="17492"/>
                  </a:cubicBezTo>
                  <a:cubicBezTo>
                    <a:pt x="40781" y="22834"/>
                    <a:pt x="45004" y="27071"/>
                    <a:pt x="50343" y="29205"/>
                  </a:cubicBezTo>
                  <a:cubicBezTo>
                    <a:pt x="55526" y="31184"/>
                    <a:pt x="60896" y="32636"/>
                    <a:pt x="66371" y="33540"/>
                  </a:cubicBezTo>
                  <a:cubicBezTo>
                    <a:pt x="66887" y="33618"/>
                    <a:pt x="67388" y="33776"/>
                    <a:pt x="67854" y="34010"/>
                  </a:cubicBezTo>
                  <a:cubicBezTo>
                    <a:pt x="65675" y="34464"/>
                    <a:pt x="63491" y="34891"/>
                    <a:pt x="61318" y="35377"/>
                  </a:cubicBezTo>
                  <a:cubicBezTo>
                    <a:pt x="56917" y="36228"/>
                    <a:pt x="52638" y="37616"/>
                    <a:pt x="48576" y="39510"/>
                  </a:cubicBezTo>
                  <a:cubicBezTo>
                    <a:pt x="44057" y="41777"/>
                    <a:pt x="40536" y="45632"/>
                    <a:pt x="38690" y="50335"/>
                  </a:cubicBezTo>
                  <a:cubicBezTo>
                    <a:pt x="36673" y="55597"/>
                    <a:pt x="35204" y="61053"/>
                    <a:pt x="34307" y="66616"/>
                  </a:cubicBezTo>
                  <a:cubicBezTo>
                    <a:pt x="34241" y="67056"/>
                    <a:pt x="34103" y="67482"/>
                    <a:pt x="33896" y="67876"/>
                  </a:cubicBezTo>
                  <a:cubicBezTo>
                    <a:pt x="33669" y="66730"/>
                    <a:pt x="33449" y="65582"/>
                    <a:pt x="33212" y="64437"/>
                  </a:cubicBezTo>
                  <a:cubicBezTo>
                    <a:pt x="32352" y="59704"/>
                    <a:pt x="31060" y="55059"/>
                    <a:pt x="29350" y="50561"/>
                  </a:cubicBezTo>
                  <a:cubicBezTo>
                    <a:pt x="27216" y="45056"/>
                    <a:pt x="22863" y="40702"/>
                    <a:pt x="17355" y="38563"/>
                  </a:cubicBezTo>
                  <a:cubicBezTo>
                    <a:pt x="12158" y="36622"/>
                    <a:pt x="6785"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 name="Google Shape;160;p5"/>
            <p:cNvSpPr/>
            <p:nvPr/>
          </p:nvSpPr>
          <p:spPr>
            <a:xfrm>
              <a:off x="7281995" y="5392699"/>
              <a:ext cx="67792" cy="67809"/>
            </a:xfrm>
            <a:custGeom>
              <a:rect b="b" l="l" r="r" t="t"/>
              <a:pathLst>
                <a:path extrusionOk="0" h="67809" w="67792">
                  <a:moveTo>
                    <a:pt x="70" y="33854"/>
                  </a:moveTo>
                  <a:cubicBezTo>
                    <a:pt x="2059" y="33445"/>
                    <a:pt x="4053" y="33058"/>
                    <a:pt x="6036" y="32623"/>
                  </a:cubicBezTo>
                  <a:cubicBezTo>
                    <a:pt x="10623" y="31764"/>
                    <a:pt x="15085" y="30341"/>
                    <a:pt x="19321" y="28386"/>
                  </a:cubicBezTo>
                  <a:cubicBezTo>
                    <a:pt x="23900" y="26098"/>
                    <a:pt x="27459" y="22186"/>
                    <a:pt x="29301" y="17414"/>
                  </a:cubicBezTo>
                  <a:cubicBezTo>
                    <a:pt x="31252" y="12289"/>
                    <a:pt x="32684" y="6983"/>
                    <a:pt x="33575" y="1573"/>
                  </a:cubicBezTo>
                  <a:cubicBezTo>
                    <a:pt x="33654" y="1048"/>
                    <a:pt x="33817" y="539"/>
                    <a:pt x="34059" y="66"/>
                  </a:cubicBezTo>
                  <a:cubicBezTo>
                    <a:pt x="34387" y="1701"/>
                    <a:pt x="34700" y="3338"/>
                    <a:pt x="35047" y="4968"/>
                  </a:cubicBezTo>
                  <a:cubicBezTo>
                    <a:pt x="35865" y="9245"/>
                    <a:pt x="37076" y="13437"/>
                    <a:pt x="38665" y="17492"/>
                  </a:cubicBezTo>
                  <a:cubicBezTo>
                    <a:pt x="40781" y="22834"/>
                    <a:pt x="45004" y="27071"/>
                    <a:pt x="50343" y="29206"/>
                  </a:cubicBezTo>
                  <a:cubicBezTo>
                    <a:pt x="55526" y="31184"/>
                    <a:pt x="60896" y="32636"/>
                    <a:pt x="66371" y="33540"/>
                  </a:cubicBezTo>
                  <a:cubicBezTo>
                    <a:pt x="66886" y="33618"/>
                    <a:pt x="67386" y="33777"/>
                    <a:pt x="67852" y="34010"/>
                  </a:cubicBezTo>
                  <a:cubicBezTo>
                    <a:pt x="65674" y="34464"/>
                    <a:pt x="63490" y="34892"/>
                    <a:pt x="61318" y="35377"/>
                  </a:cubicBezTo>
                  <a:cubicBezTo>
                    <a:pt x="56917" y="36228"/>
                    <a:pt x="52637" y="37616"/>
                    <a:pt x="48576" y="39510"/>
                  </a:cubicBezTo>
                  <a:cubicBezTo>
                    <a:pt x="44057" y="41777"/>
                    <a:pt x="40535" y="45632"/>
                    <a:pt x="38690" y="50335"/>
                  </a:cubicBezTo>
                  <a:cubicBezTo>
                    <a:pt x="36673" y="55597"/>
                    <a:pt x="35204" y="61053"/>
                    <a:pt x="34307" y="66616"/>
                  </a:cubicBezTo>
                  <a:cubicBezTo>
                    <a:pt x="34242" y="67056"/>
                    <a:pt x="34103" y="67482"/>
                    <a:pt x="33896" y="67876"/>
                  </a:cubicBezTo>
                  <a:cubicBezTo>
                    <a:pt x="33669" y="66730"/>
                    <a:pt x="33449" y="65582"/>
                    <a:pt x="33210" y="64439"/>
                  </a:cubicBezTo>
                  <a:cubicBezTo>
                    <a:pt x="32352" y="59704"/>
                    <a:pt x="31059" y="55059"/>
                    <a:pt x="29350" y="50561"/>
                  </a:cubicBezTo>
                  <a:cubicBezTo>
                    <a:pt x="27216" y="45057"/>
                    <a:pt x="22862" y="40703"/>
                    <a:pt x="17355" y="38565"/>
                  </a:cubicBezTo>
                  <a:cubicBezTo>
                    <a:pt x="12157" y="36622"/>
                    <a:pt x="6784"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61" name="Google Shape;161;p5"/>
          <p:cNvSpPr txBox="1"/>
          <p:nvPr>
            <p:ph type="title"/>
          </p:nvPr>
        </p:nvSpPr>
        <p:spPr>
          <a:xfrm>
            <a:off x="720000" y="445025"/>
            <a:ext cx="7704000" cy="5727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3800"/>
              <a:buNone/>
              <a:defRPr/>
            </a:lvl1pPr>
            <a:lvl2pPr lvl="1" algn="l">
              <a:lnSpc>
                <a:spcPct val="100000"/>
              </a:lnSpc>
              <a:spcBef>
                <a:spcPts val="0"/>
              </a:spcBef>
              <a:spcAft>
                <a:spcPts val="0"/>
              </a:spcAft>
              <a:buSzPts val="3800"/>
              <a:buNone/>
              <a:defRPr/>
            </a:lvl2pPr>
            <a:lvl3pPr lvl="2" algn="l">
              <a:lnSpc>
                <a:spcPct val="100000"/>
              </a:lnSpc>
              <a:spcBef>
                <a:spcPts val="0"/>
              </a:spcBef>
              <a:spcAft>
                <a:spcPts val="0"/>
              </a:spcAft>
              <a:buSzPts val="3800"/>
              <a:buNone/>
              <a:defRPr/>
            </a:lvl3pPr>
            <a:lvl4pPr lvl="3" algn="l">
              <a:lnSpc>
                <a:spcPct val="100000"/>
              </a:lnSpc>
              <a:spcBef>
                <a:spcPts val="0"/>
              </a:spcBef>
              <a:spcAft>
                <a:spcPts val="0"/>
              </a:spcAft>
              <a:buSzPts val="3800"/>
              <a:buNone/>
              <a:defRPr/>
            </a:lvl4pPr>
            <a:lvl5pPr lvl="4" algn="l">
              <a:lnSpc>
                <a:spcPct val="100000"/>
              </a:lnSpc>
              <a:spcBef>
                <a:spcPts val="0"/>
              </a:spcBef>
              <a:spcAft>
                <a:spcPts val="0"/>
              </a:spcAft>
              <a:buSzPts val="3800"/>
              <a:buNone/>
              <a:defRPr/>
            </a:lvl5pPr>
            <a:lvl6pPr lvl="5" algn="l">
              <a:lnSpc>
                <a:spcPct val="100000"/>
              </a:lnSpc>
              <a:spcBef>
                <a:spcPts val="0"/>
              </a:spcBef>
              <a:spcAft>
                <a:spcPts val="0"/>
              </a:spcAft>
              <a:buSzPts val="3800"/>
              <a:buNone/>
              <a:defRPr/>
            </a:lvl6pPr>
            <a:lvl7pPr lvl="6" algn="l">
              <a:lnSpc>
                <a:spcPct val="100000"/>
              </a:lnSpc>
              <a:spcBef>
                <a:spcPts val="0"/>
              </a:spcBef>
              <a:spcAft>
                <a:spcPts val="0"/>
              </a:spcAft>
              <a:buSzPts val="3800"/>
              <a:buNone/>
              <a:defRPr/>
            </a:lvl7pPr>
            <a:lvl8pPr lvl="7" algn="l">
              <a:lnSpc>
                <a:spcPct val="100000"/>
              </a:lnSpc>
              <a:spcBef>
                <a:spcPts val="0"/>
              </a:spcBef>
              <a:spcAft>
                <a:spcPts val="0"/>
              </a:spcAft>
              <a:buSzPts val="3800"/>
              <a:buNone/>
              <a:defRPr/>
            </a:lvl8pPr>
            <a:lvl9pPr lvl="8" algn="l">
              <a:lnSpc>
                <a:spcPct val="100000"/>
              </a:lnSpc>
              <a:spcBef>
                <a:spcPts val="0"/>
              </a:spcBef>
              <a:spcAft>
                <a:spcPts val="0"/>
              </a:spcAft>
              <a:buSzPts val="3800"/>
              <a:buNone/>
              <a:defRPr/>
            </a:lvl9pPr>
          </a:lstStyle>
          <a:p/>
        </p:txBody>
      </p:sp>
      <p:sp>
        <p:nvSpPr>
          <p:cNvPr id="162" name="Google Shape;162;p5"/>
          <p:cNvSpPr txBox="1"/>
          <p:nvPr>
            <p:ph idx="1" type="body"/>
          </p:nvPr>
        </p:nvSpPr>
        <p:spPr>
          <a:xfrm>
            <a:off x="720000" y="1152475"/>
            <a:ext cx="7704000" cy="84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Font typeface="Darker Grotesque SemiBold"/>
              <a:buChar char="●"/>
              <a:defRPr/>
            </a:lvl1pPr>
            <a:lvl2pPr indent="-317500" lvl="1" marL="914400" algn="l">
              <a:lnSpc>
                <a:spcPct val="115000"/>
              </a:lnSpc>
              <a:spcBef>
                <a:spcPts val="0"/>
              </a:spcBef>
              <a:spcAft>
                <a:spcPts val="0"/>
              </a:spcAft>
              <a:buSzPts val="1400"/>
              <a:buFont typeface="Darker Grotesque SemiBold"/>
              <a:buChar char="○"/>
              <a:defRPr/>
            </a:lvl2pPr>
            <a:lvl3pPr indent="-317500" lvl="2" marL="1371600" algn="l">
              <a:lnSpc>
                <a:spcPct val="115000"/>
              </a:lnSpc>
              <a:spcBef>
                <a:spcPts val="0"/>
              </a:spcBef>
              <a:spcAft>
                <a:spcPts val="0"/>
              </a:spcAft>
              <a:buSzPts val="1400"/>
              <a:buFont typeface="Darker Grotesque SemiBold"/>
              <a:buChar char="■"/>
              <a:defRPr/>
            </a:lvl3pPr>
            <a:lvl4pPr indent="-317500" lvl="3" marL="1828800" algn="l">
              <a:lnSpc>
                <a:spcPct val="115000"/>
              </a:lnSpc>
              <a:spcBef>
                <a:spcPts val="0"/>
              </a:spcBef>
              <a:spcAft>
                <a:spcPts val="0"/>
              </a:spcAft>
              <a:buSzPts val="1400"/>
              <a:buFont typeface="Darker Grotesque SemiBold"/>
              <a:buChar char="●"/>
              <a:defRPr/>
            </a:lvl4pPr>
            <a:lvl5pPr indent="-317500" lvl="4" marL="2286000" algn="l">
              <a:lnSpc>
                <a:spcPct val="115000"/>
              </a:lnSpc>
              <a:spcBef>
                <a:spcPts val="0"/>
              </a:spcBef>
              <a:spcAft>
                <a:spcPts val="0"/>
              </a:spcAft>
              <a:buSzPts val="1400"/>
              <a:buFont typeface="Darker Grotesque SemiBold"/>
              <a:buChar char="○"/>
              <a:defRPr/>
            </a:lvl5pPr>
            <a:lvl6pPr indent="-317500" lvl="5" marL="2743200" algn="l">
              <a:lnSpc>
                <a:spcPct val="115000"/>
              </a:lnSpc>
              <a:spcBef>
                <a:spcPts val="0"/>
              </a:spcBef>
              <a:spcAft>
                <a:spcPts val="0"/>
              </a:spcAft>
              <a:buSzPts val="1400"/>
              <a:buFont typeface="Darker Grotesque SemiBold"/>
              <a:buChar char="■"/>
              <a:defRPr/>
            </a:lvl6pPr>
            <a:lvl7pPr indent="-317500" lvl="6" marL="3200400" algn="l">
              <a:lnSpc>
                <a:spcPct val="115000"/>
              </a:lnSpc>
              <a:spcBef>
                <a:spcPts val="0"/>
              </a:spcBef>
              <a:spcAft>
                <a:spcPts val="0"/>
              </a:spcAft>
              <a:buSzPts val="1400"/>
              <a:buFont typeface="Darker Grotesque SemiBold"/>
              <a:buChar char="●"/>
              <a:defRPr/>
            </a:lvl7pPr>
            <a:lvl8pPr indent="-317500" lvl="7" marL="3657600" algn="l">
              <a:lnSpc>
                <a:spcPct val="115000"/>
              </a:lnSpc>
              <a:spcBef>
                <a:spcPts val="0"/>
              </a:spcBef>
              <a:spcAft>
                <a:spcPts val="0"/>
              </a:spcAft>
              <a:buSzPts val="1400"/>
              <a:buFont typeface="Darker Grotesque SemiBold"/>
              <a:buChar char="○"/>
              <a:defRPr/>
            </a:lvl8pPr>
            <a:lvl9pPr indent="-317500" lvl="8" marL="4114800" algn="l">
              <a:lnSpc>
                <a:spcPct val="115000"/>
              </a:lnSpc>
              <a:spcBef>
                <a:spcPts val="0"/>
              </a:spcBef>
              <a:spcAft>
                <a:spcPts val="0"/>
              </a:spcAft>
              <a:buSzPts val="1400"/>
              <a:buFont typeface="Darker Grotesque SemiBold"/>
              <a:buChar char="■"/>
              <a:defRPr/>
            </a:lvl9pPr>
          </a:lstStyle>
          <a:p/>
        </p:txBody>
      </p:sp>
      <p:grpSp>
        <p:nvGrpSpPr>
          <p:cNvPr id="163" name="Google Shape;163;p5"/>
          <p:cNvGrpSpPr/>
          <p:nvPr/>
        </p:nvGrpSpPr>
        <p:grpSpPr>
          <a:xfrm>
            <a:off x="135137" y="156636"/>
            <a:ext cx="8873725" cy="4830227"/>
            <a:chOff x="153872" y="166907"/>
            <a:chExt cx="8873725" cy="4830227"/>
          </a:xfrm>
        </p:grpSpPr>
        <p:grpSp>
          <p:nvGrpSpPr>
            <p:cNvPr id="164" name="Google Shape;164;p5"/>
            <p:cNvGrpSpPr/>
            <p:nvPr/>
          </p:nvGrpSpPr>
          <p:grpSpPr>
            <a:xfrm>
              <a:off x="6250862" y="166907"/>
              <a:ext cx="2776735" cy="2046310"/>
              <a:chOff x="6250862" y="166907"/>
              <a:chExt cx="2776735" cy="2046310"/>
            </a:xfrm>
          </p:grpSpPr>
          <p:sp>
            <p:nvSpPr>
              <p:cNvPr id="165" name="Google Shape;165;p5"/>
              <p:cNvSpPr/>
              <p:nvPr/>
            </p:nvSpPr>
            <p:spPr>
              <a:xfrm>
                <a:off x="6538521" y="251138"/>
                <a:ext cx="2404041" cy="1674392"/>
              </a:xfrm>
              <a:custGeom>
                <a:rect b="b" l="l" r="r" t="t"/>
                <a:pathLst>
                  <a:path extrusionOk="0" h="60431" w="86765">
                    <a:moveTo>
                      <a:pt x="1" y="0"/>
                    </a:moveTo>
                    <a:lnTo>
                      <a:pt x="1" y="752"/>
                    </a:lnTo>
                    <a:lnTo>
                      <a:pt x="86012" y="752"/>
                    </a:lnTo>
                    <a:lnTo>
                      <a:pt x="86012" y="60430"/>
                    </a:lnTo>
                    <a:lnTo>
                      <a:pt x="86764" y="60430"/>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a:off x="6250862" y="166907"/>
                <a:ext cx="2776735" cy="2046310"/>
              </a:xfrm>
              <a:custGeom>
                <a:rect b="b" l="l" r="r" t="t"/>
                <a:pathLst>
                  <a:path extrusionOk="0" h="73854" w="100216">
                    <a:moveTo>
                      <a:pt x="0" y="0"/>
                    </a:moveTo>
                    <a:lnTo>
                      <a:pt x="0" y="1114"/>
                    </a:lnTo>
                    <a:lnTo>
                      <a:pt x="89171" y="1114"/>
                    </a:lnTo>
                    <a:lnTo>
                      <a:pt x="89171" y="11015"/>
                    </a:lnTo>
                    <a:lnTo>
                      <a:pt x="99072" y="11015"/>
                    </a:lnTo>
                    <a:lnTo>
                      <a:pt x="99072" y="73853"/>
                    </a:lnTo>
                    <a:lnTo>
                      <a:pt x="100216" y="73853"/>
                    </a:lnTo>
                    <a:lnTo>
                      <a:pt x="100216" y="9902"/>
                    </a:lnTo>
                    <a:lnTo>
                      <a:pt x="90285" y="9902"/>
                    </a:lnTo>
                    <a:lnTo>
                      <a:pt x="902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a:off x="8610654" y="441239"/>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p:nvPr/>
            </p:nvSpPr>
            <p:spPr>
              <a:xfrm>
                <a:off x="8796600" y="315336"/>
                <a:ext cx="82568" cy="82568"/>
              </a:xfrm>
              <a:custGeom>
                <a:rect b="b" l="l" r="r" t="t"/>
                <a:pathLst>
                  <a:path extrusionOk="0" h="2980" w="2980">
                    <a:moveTo>
                      <a:pt x="1" y="0"/>
                    </a:moveTo>
                    <a:lnTo>
                      <a:pt x="1" y="2980"/>
                    </a:lnTo>
                    <a:lnTo>
                      <a:pt x="2980" y="2980"/>
                    </a:lnTo>
                    <a:lnTo>
                      <a:pt x="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5"/>
            <p:cNvGrpSpPr/>
            <p:nvPr/>
          </p:nvGrpSpPr>
          <p:grpSpPr>
            <a:xfrm>
              <a:off x="153872" y="187444"/>
              <a:ext cx="2775931" cy="2046310"/>
              <a:chOff x="153872" y="187444"/>
              <a:chExt cx="2775931" cy="2046310"/>
            </a:xfrm>
          </p:grpSpPr>
          <p:sp>
            <p:nvSpPr>
              <p:cNvPr id="170" name="Google Shape;170;p5"/>
              <p:cNvSpPr/>
              <p:nvPr/>
            </p:nvSpPr>
            <p:spPr>
              <a:xfrm>
                <a:off x="238102" y="271675"/>
                <a:ext cx="2404014" cy="1674392"/>
              </a:xfrm>
              <a:custGeom>
                <a:rect b="b" l="l" r="r" t="t"/>
                <a:pathLst>
                  <a:path extrusionOk="0" h="60431" w="86764">
                    <a:moveTo>
                      <a:pt x="0" y="0"/>
                    </a:moveTo>
                    <a:lnTo>
                      <a:pt x="0" y="60430"/>
                    </a:lnTo>
                    <a:lnTo>
                      <a:pt x="753" y="60430"/>
                    </a:lnTo>
                    <a:lnTo>
                      <a:pt x="753" y="752"/>
                    </a:lnTo>
                    <a:lnTo>
                      <a:pt x="86764" y="752"/>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
              <p:cNvSpPr/>
              <p:nvPr/>
            </p:nvSpPr>
            <p:spPr>
              <a:xfrm>
                <a:off x="153872" y="187444"/>
                <a:ext cx="2775931" cy="2046310"/>
              </a:xfrm>
              <a:custGeom>
                <a:rect b="b" l="l" r="r" t="t"/>
                <a:pathLst>
                  <a:path extrusionOk="0" h="73854" w="100187">
                    <a:moveTo>
                      <a:pt x="9902" y="0"/>
                    </a:moveTo>
                    <a:lnTo>
                      <a:pt x="9902" y="9902"/>
                    </a:lnTo>
                    <a:lnTo>
                      <a:pt x="1" y="9902"/>
                    </a:lnTo>
                    <a:lnTo>
                      <a:pt x="1" y="73853"/>
                    </a:lnTo>
                    <a:lnTo>
                      <a:pt x="1114" y="73853"/>
                    </a:lnTo>
                    <a:lnTo>
                      <a:pt x="1114" y="11015"/>
                    </a:lnTo>
                    <a:lnTo>
                      <a:pt x="11046" y="11015"/>
                    </a:lnTo>
                    <a:lnTo>
                      <a:pt x="11046" y="1114"/>
                    </a:lnTo>
                    <a:lnTo>
                      <a:pt x="100186" y="1114"/>
                    </a:lnTo>
                    <a:lnTo>
                      <a:pt x="1001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
              <p:cNvSpPr/>
              <p:nvPr/>
            </p:nvSpPr>
            <p:spPr>
              <a:xfrm>
                <a:off x="429063" y="461776"/>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a:off x="301470" y="335042"/>
                <a:ext cx="83427" cy="83400"/>
              </a:xfrm>
              <a:custGeom>
                <a:rect b="b" l="l" r="r" t="t"/>
                <a:pathLst>
                  <a:path extrusionOk="0" h="3010" w="3011">
                    <a:moveTo>
                      <a:pt x="1" y="0"/>
                    </a:moveTo>
                    <a:lnTo>
                      <a:pt x="1" y="3010"/>
                    </a:lnTo>
                    <a:lnTo>
                      <a:pt x="3010" y="3010"/>
                    </a:lnTo>
                    <a:lnTo>
                      <a:pt x="30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5"/>
            <p:cNvGrpSpPr/>
            <p:nvPr/>
          </p:nvGrpSpPr>
          <p:grpSpPr>
            <a:xfrm>
              <a:off x="6250862" y="2930287"/>
              <a:ext cx="2776735" cy="2046310"/>
              <a:chOff x="6250862" y="2930287"/>
              <a:chExt cx="2776735" cy="2046310"/>
            </a:xfrm>
          </p:grpSpPr>
          <p:sp>
            <p:nvSpPr>
              <p:cNvPr id="175" name="Google Shape;175;p5"/>
              <p:cNvSpPr/>
              <p:nvPr/>
            </p:nvSpPr>
            <p:spPr>
              <a:xfrm>
                <a:off x="6538521" y="3217974"/>
                <a:ext cx="2404041" cy="1674392"/>
              </a:xfrm>
              <a:custGeom>
                <a:rect b="b" l="l" r="r" t="t"/>
                <a:pathLst>
                  <a:path extrusionOk="0" h="60431" w="86765">
                    <a:moveTo>
                      <a:pt x="86012" y="0"/>
                    </a:moveTo>
                    <a:lnTo>
                      <a:pt x="86012" y="59678"/>
                    </a:lnTo>
                    <a:lnTo>
                      <a:pt x="1" y="59678"/>
                    </a:lnTo>
                    <a:lnTo>
                      <a:pt x="1" y="60431"/>
                    </a:lnTo>
                    <a:lnTo>
                      <a:pt x="86764" y="60431"/>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a:off x="6250862" y="2930287"/>
                <a:ext cx="2776735" cy="2046310"/>
              </a:xfrm>
              <a:custGeom>
                <a:rect b="b" l="l" r="r" t="t"/>
                <a:pathLst>
                  <a:path extrusionOk="0" h="73854" w="100216">
                    <a:moveTo>
                      <a:pt x="99072" y="1"/>
                    </a:moveTo>
                    <a:lnTo>
                      <a:pt x="99072" y="62808"/>
                    </a:lnTo>
                    <a:lnTo>
                      <a:pt x="89171" y="62808"/>
                    </a:lnTo>
                    <a:lnTo>
                      <a:pt x="89171" y="72740"/>
                    </a:lnTo>
                    <a:lnTo>
                      <a:pt x="0" y="72740"/>
                    </a:lnTo>
                    <a:lnTo>
                      <a:pt x="0" y="73853"/>
                    </a:lnTo>
                    <a:lnTo>
                      <a:pt x="90285" y="73853"/>
                    </a:lnTo>
                    <a:lnTo>
                      <a:pt x="90285" y="63952"/>
                    </a:lnTo>
                    <a:lnTo>
                      <a:pt x="100216" y="63952"/>
                    </a:lnTo>
                    <a:lnTo>
                      <a:pt x="1002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a:off x="8610654" y="4559626"/>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8796600" y="4745571"/>
                <a:ext cx="82568" cy="82596"/>
              </a:xfrm>
              <a:custGeom>
                <a:rect b="b" l="l" r="r" t="t"/>
                <a:pathLst>
                  <a:path extrusionOk="0" h="2981" w="2980">
                    <a:moveTo>
                      <a:pt x="1" y="1"/>
                    </a:moveTo>
                    <a:lnTo>
                      <a:pt x="1" y="2980"/>
                    </a:lnTo>
                    <a:lnTo>
                      <a:pt x="2980" y="2980"/>
                    </a:lnTo>
                    <a:lnTo>
                      <a:pt x="29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5"/>
            <p:cNvGrpSpPr/>
            <p:nvPr/>
          </p:nvGrpSpPr>
          <p:grpSpPr>
            <a:xfrm>
              <a:off x="153872" y="2950824"/>
              <a:ext cx="2775931" cy="2046310"/>
              <a:chOff x="153872" y="2950824"/>
              <a:chExt cx="2775931" cy="2046310"/>
            </a:xfrm>
          </p:grpSpPr>
          <p:sp>
            <p:nvSpPr>
              <p:cNvPr id="180" name="Google Shape;180;p5"/>
              <p:cNvSpPr/>
              <p:nvPr/>
            </p:nvSpPr>
            <p:spPr>
              <a:xfrm>
                <a:off x="238102" y="3238511"/>
                <a:ext cx="2404014" cy="1674392"/>
              </a:xfrm>
              <a:custGeom>
                <a:rect b="b" l="l" r="r" t="t"/>
                <a:pathLst>
                  <a:path extrusionOk="0" h="60431" w="86764">
                    <a:moveTo>
                      <a:pt x="0" y="0"/>
                    </a:moveTo>
                    <a:lnTo>
                      <a:pt x="0" y="60431"/>
                    </a:lnTo>
                    <a:lnTo>
                      <a:pt x="86764" y="60431"/>
                    </a:lnTo>
                    <a:lnTo>
                      <a:pt x="86764" y="59678"/>
                    </a:lnTo>
                    <a:lnTo>
                      <a:pt x="753" y="59678"/>
                    </a:lnTo>
                    <a:lnTo>
                      <a:pt x="7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
              <p:cNvSpPr/>
              <p:nvPr/>
            </p:nvSpPr>
            <p:spPr>
              <a:xfrm>
                <a:off x="153872" y="2950824"/>
                <a:ext cx="2775931" cy="2046310"/>
              </a:xfrm>
              <a:custGeom>
                <a:rect b="b" l="l" r="r" t="t"/>
                <a:pathLst>
                  <a:path extrusionOk="0" h="73854" w="100187">
                    <a:moveTo>
                      <a:pt x="1" y="1"/>
                    </a:moveTo>
                    <a:lnTo>
                      <a:pt x="1" y="63952"/>
                    </a:lnTo>
                    <a:lnTo>
                      <a:pt x="9902" y="63952"/>
                    </a:lnTo>
                    <a:lnTo>
                      <a:pt x="9902" y="73853"/>
                    </a:lnTo>
                    <a:lnTo>
                      <a:pt x="100186" y="73853"/>
                    </a:lnTo>
                    <a:lnTo>
                      <a:pt x="100186" y="72740"/>
                    </a:lnTo>
                    <a:lnTo>
                      <a:pt x="11046" y="72740"/>
                    </a:lnTo>
                    <a:lnTo>
                      <a:pt x="11046" y="62808"/>
                    </a:lnTo>
                    <a:lnTo>
                      <a:pt x="1114" y="62808"/>
                    </a:lnTo>
                    <a:lnTo>
                      <a:pt x="11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
              <p:cNvSpPr/>
              <p:nvPr/>
            </p:nvSpPr>
            <p:spPr>
              <a:xfrm>
                <a:off x="429063" y="4580164"/>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
              <p:cNvSpPr/>
              <p:nvPr/>
            </p:nvSpPr>
            <p:spPr>
              <a:xfrm>
                <a:off x="301470" y="4766109"/>
                <a:ext cx="83427" cy="82596"/>
              </a:xfrm>
              <a:custGeom>
                <a:rect b="b" l="l" r="r" t="t"/>
                <a:pathLst>
                  <a:path extrusionOk="0" h="2981" w="3011">
                    <a:moveTo>
                      <a:pt x="1" y="1"/>
                    </a:moveTo>
                    <a:lnTo>
                      <a:pt x="1" y="2980"/>
                    </a:lnTo>
                    <a:lnTo>
                      <a:pt x="3010" y="2980"/>
                    </a:lnTo>
                    <a:lnTo>
                      <a:pt x="30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4" name="Google Shape;184;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5" name="Shape 185"/>
        <p:cNvGrpSpPr/>
        <p:nvPr/>
      </p:nvGrpSpPr>
      <p:grpSpPr>
        <a:xfrm>
          <a:off x="0" y="0"/>
          <a:ext cx="0" cy="0"/>
          <a:chOff x="0" y="0"/>
          <a:chExt cx="0" cy="0"/>
        </a:xfrm>
      </p:grpSpPr>
      <p:pic>
        <p:nvPicPr>
          <p:cNvPr id="186" name="Google Shape;186;p6"/>
          <p:cNvPicPr preferRelativeResize="0"/>
          <p:nvPr/>
        </p:nvPicPr>
        <p:blipFill rotWithShape="1">
          <a:blip r:embed="rId2">
            <a:alphaModFix/>
          </a:blip>
          <a:srcRect b="0" l="0" r="0" t="0"/>
          <a:stretch/>
        </p:blipFill>
        <p:spPr>
          <a:xfrm>
            <a:off x="0" y="672"/>
            <a:ext cx="9143998" cy="5142154"/>
          </a:xfrm>
          <a:prstGeom prst="rect">
            <a:avLst/>
          </a:prstGeom>
          <a:noFill/>
          <a:ln>
            <a:noFill/>
          </a:ln>
        </p:spPr>
      </p:pic>
      <p:grpSp>
        <p:nvGrpSpPr>
          <p:cNvPr id="187" name="Google Shape;187;p6"/>
          <p:cNvGrpSpPr/>
          <p:nvPr/>
        </p:nvGrpSpPr>
        <p:grpSpPr>
          <a:xfrm>
            <a:off x="0" y="2856950"/>
            <a:ext cx="9144007" cy="2294186"/>
            <a:chOff x="0" y="2856950"/>
            <a:chExt cx="9144007" cy="2294186"/>
          </a:xfrm>
        </p:grpSpPr>
        <p:sp>
          <p:nvSpPr>
            <p:cNvPr id="188" name="Google Shape;188;p6"/>
            <p:cNvSpPr/>
            <p:nvPr/>
          </p:nvSpPr>
          <p:spPr>
            <a:xfrm flipH="1" rot="10800000">
              <a:off x="0" y="3110331"/>
              <a:ext cx="2610309" cy="2040805"/>
            </a:xfrm>
            <a:custGeom>
              <a:rect b="b" l="l" r="r" t="t"/>
              <a:pathLst>
                <a:path extrusionOk="0" h="2624829" w="3357311">
                  <a:moveTo>
                    <a:pt x="612829" y="2421342"/>
                  </a:moveTo>
                  <a:cubicBezTo>
                    <a:pt x="920475" y="2543940"/>
                    <a:pt x="1269352" y="2394164"/>
                    <a:pt x="1392066" y="2086808"/>
                  </a:cubicBezTo>
                  <a:cubicBezTo>
                    <a:pt x="1437015" y="1974227"/>
                    <a:pt x="1446730" y="1850674"/>
                    <a:pt x="1419928" y="1732462"/>
                  </a:cubicBezTo>
                  <a:cubicBezTo>
                    <a:pt x="1771753" y="1634503"/>
                    <a:pt x="2026545" y="1329754"/>
                    <a:pt x="2060381" y="966436"/>
                  </a:cubicBezTo>
                  <a:cubicBezTo>
                    <a:pt x="2223877" y="904671"/>
                    <a:pt x="2351993" y="774317"/>
                    <a:pt x="2410821" y="609875"/>
                  </a:cubicBezTo>
                  <a:cubicBezTo>
                    <a:pt x="2446190" y="614227"/>
                    <a:pt x="2481790" y="616447"/>
                    <a:pt x="2517426" y="616523"/>
                  </a:cubicBezTo>
                  <a:cubicBezTo>
                    <a:pt x="2902154" y="616462"/>
                    <a:pt x="3242286" y="366831"/>
                    <a:pt x="3357372" y="66"/>
                  </a:cubicBezTo>
                  <a:lnTo>
                    <a:pt x="60" y="66"/>
                  </a:lnTo>
                  <a:lnTo>
                    <a:pt x="60" y="2623419"/>
                  </a:lnTo>
                  <a:cubicBezTo>
                    <a:pt x="16512" y="2624333"/>
                    <a:pt x="33056" y="2624895"/>
                    <a:pt x="49738" y="2624895"/>
                  </a:cubicBezTo>
                  <a:cubicBezTo>
                    <a:pt x="255532" y="2625182"/>
                    <a:pt x="454867" y="2553124"/>
                    <a:pt x="612829" y="242134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 name="Google Shape;189;p6"/>
            <p:cNvSpPr/>
            <p:nvPr/>
          </p:nvSpPr>
          <p:spPr>
            <a:xfrm flipH="1" rot="10800000">
              <a:off x="6456054" y="2856950"/>
              <a:ext cx="2687953" cy="2294185"/>
            </a:xfrm>
            <a:custGeom>
              <a:rect b="b" l="l" r="r" t="t"/>
              <a:pathLst>
                <a:path extrusionOk="0" h="2950720" w="3457174">
                  <a:moveTo>
                    <a:pt x="60" y="66"/>
                  </a:moveTo>
                  <a:cubicBezTo>
                    <a:pt x="145953" y="260824"/>
                    <a:pt x="421611" y="422348"/>
                    <a:pt x="720622" y="422287"/>
                  </a:cubicBezTo>
                  <a:cubicBezTo>
                    <a:pt x="796647" y="422274"/>
                    <a:pt x="872305" y="411774"/>
                    <a:pt x="945455" y="391087"/>
                  </a:cubicBezTo>
                  <a:cubicBezTo>
                    <a:pt x="1014024" y="608067"/>
                    <a:pt x="1215478" y="755594"/>
                    <a:pt x="1443231" y="755613"/>
                  </a:cubicBezTo>
                  <a:cubicBezTo>
                    <a:pt x="1531409" y="755727"/>
                    <a:pt x="1618163" y="733410"/>
                    <a:pt x="1695321" y="690765"/>
                  </a:cubicBezTo>
                  <a:cubicBezTo>
                    <a:pt x="1767676" y="771818"/>
                    <a:pt x="1855286" y="837856"/>
                    <a:pt x="1953161" y="885115"/>
                  </a:cubicBezTo>
                  <a:cubicBezTo>
                    <a:pt x="1718725" y="1276128"/>
                    <a:pt x="1845956" y="1782974"/>
                    <a:pt x="2237337" y="2017189"/>
                  </a:cubicBezTo>
                  <a:cubicBezTo>
                    <a:pt x="2365585" y="2093936"/>
                    <a:pt x="2512275" y="2134475"/>
                    <a:pt x="2661770" y="2134484"/>
                  </a:cubicBezTo>
                  <a:cubicBezTo>
                    <a:pt x="2675886" y="2134484"/>
                    <a:pt x="2689915" y="2134129"/>
                    <a:pt x="2703858" y="2133421"/>
                  </a:cubicBezTo>
                  <a:cubicBezTo>
                    <a:pt x="2792982" y="2370076"/>
                    <a:pt x="2995101" y="2546203"/>
                    <a:pt x="3241892" y="2602266"/>
                  </a:cubicBezTo>
                  <a:cubicBezTo>
                    <a:pt x="3279998" y="2736114"/>
                    <a:pt x="3354546" y="2856767"/>
                    <a:pt x="3457234" y="2950787"/>
                  </a:cubicBezTo>
                  <a:lnTo>
                    <a:pt x="3457233" y="6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90" name="Google Shape;190;p6"/>
          <p:cNvGrpSpPr/>
          <p:nvPr/>
        </p:nvGrpSpPr>
        <p:grpSpPr>
          <a:xfrm rot="10800000">
            <a:off x="476991" y="276859"/>
            <a:ext cx="8210420" cy="4564799"/>
            <a:chOff x="2063852" y="895709"/>
            <a:chExt cx="8210420" cy="4564799"/>
          </a:xfrm>
        </p:grpSpPr>
        <p:sp>
          <p:nvSpPr>
            <p:cNvPr id="191" name="Google Shape;191;p6"/>
            <p:cNvSpPr/>
            <p:nvPr/>
          </p:nvSpPr>
          <p:spPr>
            <a:xfrm>
              <a:off x="4304636" y="934902"/>
              <a:ext cx="67792" cy="67809"/>
            </a:xfrm>
            <a:custGeom>
              <a:rect b="b" l="l" r="r" t="t"/>
              <a:pathLst>
                <a:path extrusionOk="0" h="67809" w="67792">
                  <a:moveTo>
                    <a:pt x="70" y="33853"/>
                  </a:moveTo>
                  <a:cubicBezTo>
                    <a:pt x="2059" y="33444"/>
                    <a:pt x="4053" y="33057"/>
                    <a:pt x="6036" y="32623"/>
                  </a:cubicBezTo>
                  <a:cubicBezTo>
                    <a:pt x="10623" y="31764"/>
                    <a:pt x="15085" y="30340"/>
                    <a:pt x="19321" y="28386"/>
                  </a:cubicBezTo>
                  <a:cubicBezTo>
                    <a:pt x="23899" y="26098"/>
                    <a:pt x="27458" y="22185"/>
                    <a:pt x="29300" y="17413"/>
                  </a:cubicBezTo>
                  <a:cubicBezTo>
                    <a:pt x="31251" y="12289"/>
                    <a:pt x="32683" y="6982"/>
                    <a:pt x="33575" y="1573"/>
                  </a:cubicBezTo>
                  <a:cubicBezTo>
                    <a:pt x="33653" y="1048"/>
                    <a:pt x="33816" y="539"/>
                    <a:pt x="34057" y="66"/>
                  </a:cubicBezTo>
                  <a:cubicBezTo>
                    <a:pt x="34386" y="1701"/>
                    <a:pt x="34700" y="3338"/>
                    <a:pt x="35047" y="4968"/>
                  </a:cubicBezTo>
                  <a:cubicBezTo>
                    <a:pt x="35864" y="9245"/>
                    <a:pt x="37076" y="13437"/>
                    <a:pt x="38665" y="17492"/>
                  </a:cubicBezTo>
                  <a:cubicBezTo>
                    <a:pt x="40780" y="22834"/>
                    <a:pt x="45003" y="27070"/>
                    <a:pt x="50342" y="29206"/>
                  </a:cubicBezTo>
                  <a:cubicBezTo>
                    <a:pt x="55525" y="31184"/>
                    <a:pt x="60896" y="32636"/>
                    <a:pt x="66371" y="33540"/>
                  </a:cubicBezTo>
                  <a:cubicBezTo>
                    <a:pt x="66886" y="33617"/>
                    <a:pt x="67387" y="33776"/>
                    <a:pt x="67853" y="34010"/>
                  </a:cubicBezTo>
                  <a:cubicBezTo>
                    <a:pt x="65674" y="34464"/>
                    <a:pt x="63490" y="34892"/>
                    <a:pt x="61318" y="35377"/>
                  </a:cubicBezTo>
                  <a:cubicBezTo>
                    <a:pt x="56917" y="36228"/>
                    <a:pt x="52637" y="37616"/>
                    <a:pt x="48575" y="39510"/>
                  </a:cubicBezTo>
                  <a:cubicBezTo>
                    <a:pt x="44056" y="41777"/>
                    <a:pt x="40536" y="45632"/>
                    <a:pt x="38690" y="50335"/>
                  </a:cubicBezTo>
                  <a:cubicBezTo>
                    <a:pt x="36673" y="55597"/>
                    <a:pt x="35204" y="61053"/>
                    <a:pt x="34307" y="66616"/>
                  </a:cubicBezTo>
                  <a:cubicBezTo>
                    <a:pt x="34241" y="67056"/>
                    <a:pt x="34102" y="67482"/>
                    <a:pt x="33896" y="67876"/>
                  </a:cubicBezTo>
                  <a:cubicBezTo>
                    <a:pt x="33667" y="66730"/>
                    <a:pt x="33448" y="65582"/>
                    <a:pt x="33210" y="64438"/>
                  </a:cubicBezTo>
                  <a:cubicBezTo>
                    <a:pt x="32351" y="59704"/>
                    <a:pt x="31059" y="55059"/>
                    <a:pt x="29349" y="50561"/>
                  </a:cubicBezTo>
                  <a:cubicBezTo>
                    <a:pt x="27215" y="45056"/>
                    <a:pt x="22862" y="40702"/>
                    <a:pt x="17354" y="38564"/>
                  </a:cubicBezTo>
                  <a:cubicBezTo>
                    <a:pt x="12157" y="36622"/>
                    <a:pt x="6784" y="35187"/>
                    <a:pt x="1310"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 name="Google Shape;192;p6"/>
            <p:cNvSpPr/>
            <p:nvPr/>
          </p:nvSpPr>
          <p:spPr>
            <a:xfrm>
              <a:off x="2063852" y="1824636"/>
              <a:ext cx="67792" cy="67808"/>
            </a:xfrm>
            <a:custGeom>
              <a:rect b="b" l="l" r="r" t="t"/>
              <a:pathLst>
                <a:path extrusionOk="0" h="67808" w="67792">
                  <a:moveTo>
                    <a:pt x="70" y="33852"/>
                  </a:moveTo>
                  <a:cubicBezTo>
                    <a:pt x="2059" y="33443"/>
                    <a:pt x="4053" y="33056"/>
                    <a:pt x="6036" y="32622"/>
                  </a:cubicBezTo>
                  <a:cubicBezTo>
                    <a:pt x="10623" y="31763"/>
                    <a:pt x="15085" y="30340"/>
                    <a:pt x="19321" y="28386"/>
                  </a:cubicBezTo>
                  <a:cubicBezTo>
                    <a:pt x="23900" y="26098"/>
                    <a:pt x="27459" y="22184"/>
                    <a:pt x="29300" y="17412"/>
                  </a:cubicBezTo>
                  <a:cubicBezTo>
                    <a:pt x="31251" y="12288"/>
                    <a:pt x="32683" y="6981"/>
                    <a:pt x="33575" y="1572"/>
                  </a:cubicBezTo>
                  <a:cubicBezTo>
                    <a:pt x="33653" y="1047"/>
                    <a:pt x="33816" y="539"/>
                    <a:pt x="34057" y="66"/>
                  </a:cubicBezTo>
                  <a:cubicBezTo>
                    <a:pt x="34386" y="1700"/>
                    <a:pt x="34700" y="3337"/>
                    <a:pt x="35047" y="4967"/>
                  </a:cubicBezTo>
                  <a:cubicBezTo>
                    <a:pt x="35864" y="9244"/>
                    <a:pt x="37076" y="13437"/>
                    <a:pt x="38665" y="17492"/>
                  </a:cubicBezTo>
                  <a:cubicBezTo>
                    <a:pt x="40781" y="22833"/>
                    <a:pt x="45004" y="27070"/>
                    <a:pt x="50342" y="29205"/>
                  </a:cubicBezTo>
                  <a:cubicBezTo>
                    <a:pt x="55525" y="31184"/>
                    <a:pt x="60896" y="32636"/>
                    <a:pt x="66371" y="33540"/>
                  </a:cubicBezTo>
                  <a:cubicBezTo>
                    <a:pt x="66886" y="33617"/>
                    <a:pt x="67387" y="33776"/>
                    <a:pt x="67853" y="34010"/>
                  </a:cubicBezTo>
                  <a:cubicBezTo>
                    <a:pt x="65674" y="34464"/>
                    <a:pt x="63489" y="34891"/>
                    <a:pt x="61318" y="35376"/>
                  </a:cubicBezTo>
                  <a:cubicBezTo>
                    <a:pt x="56917" y="36227"/>
                    <a:pt x="52637" y="37616"/>
                    <a:pt x="48575" y="39510"/>
                  </a:cubicBezTo>
                  <a:cubicBezTo>
                    <a:pt x="44056" y="41776"/>
                    <a:pt x="40535" y="45632"/>
                    <a:pt x="38690" y="50335"/>
                  </a:cubicBezTo>
                  <a:cubicBezTo>
                    <a:pt x="36673" y="55597"/>
                    <a:pt x="35204" y="61052"/>
                    <a:pt x="34307" y="66615"/>
                  </a:cubicBezTo>
                  <a:cubicBezTo>
                    <a:pt x="34241" y="67055"/>
                    <a:pt x="34102" y="67481"/>
                    <a:pt x="33896" y="67875"/>
                  </a:cubicBezTo>
                  <a:cubicBezTo>
                    <a:pt x="33667" y="66730"/>
                    <a:pt x="33447" y="65581"/>
                    <a:pt x="33211" y="64437"/>
                  </a:cubicBezTo>
                  <a:cubicBezTo>
                    <a:pt x="32351" y="59703"/>
                    <a:pt x="31059" y="55058"/>
                    <a:pt x="29349" y="50560"/>
                  </a:cubicBezTo>
                  <a:cubicBezTo>
                    <a:pt x="27215" y="45055"/>
                    <a:pt x="22862" y="40701"/>
                    <a:pt x="17354" y="38563"/>
                  </a:cubicBezTo>
                  <a:cubicBezTo>
                    <a:pt x="12157" y="36622"/>
                    <a:pt x="6784" y="35187"/>
                    <a:pt x="1310"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 name="Google Shape;193;p6"/>
            <p:cNvSpPr/>
            <p:nvPr/>
          </p:nvSpPr>
          <p:spPr>
            <a:xfrm>
              <a:off x="10206479" y="2783658"/>
              <a:ext cx="67793" cy="67807"/>
            </a:xfrm>
            <a:custGeom>
              <a:rect b="b" l="l" r="r" t="t"/>
              <a:pathLst>
                <a:path extrusionOk="0" h="67807" w="67793">
                  <a:moveTo>
                    <a:pt x="71" y="33852"/>
                  </a:moveTo>
                  <a:cubicBezTo>
                    <a:pt x="2060" y="33443"/>
                    <a:pt x="4053" y="33056"/>
                    <a:pt x="6037" y="32621"/>
                  </a:cubicBezTo>
                  <a:cubicBezTo>
                    <a:pt x="10623" y="31763"/>
                    <a:pt x="15085" y="30340"/>
                    <a:pt x="19321" y="28385"/>
                  </a:cubicBezTo>
                  <a:cubicBezTo>
                    <a:pt x="23900" y="26098"/>
                    <a:pt x="27459" y="22185"/>
                    <a:pt x="29300" y="17412"/>
                  </a:cubicBezTo>
                  <a:cubicBezTo>
                    <a:pt x="31252" y="12288"/>
                    <a:pt x="32684" y="6981"/>
                    <a:pt x="33575" y="1571"/>
                  </a:cubicBezTo>
                  <a:cubicBezTo>
                    <a:pt x="33654" y="1047"/>
                    <a:pt x="33818" y="539"/>
                    <a:pt x="34059" y="66"/>
                  </a:cubicBezTo>
                  <a:cubicBezTo>
                    <a:pt x="34387" y="1700"/>
                    <a:pt x="34701" y="3337"/>
                    <a:pt x="35047" y="4966"/>
                  </a:cubicBezTo>
                  <a:cubicBezTo>
                    <a:pt x="35865" y="9244"/>
                    <a:pt x="37076" y="13436"/>
                    <a:pt x="38666" y="17491"/>
                  </a:cubicBezTo>
                  <a:cubicBezTo>
                    <a:pt x="40781" y="22833"/>
                    <a:pt x="45005" y="27069"/>
                    <a:pt x="50342" y="29204"/>
                  </a:cubicBezTo>
                  <a:cubicBezTo>
                    <a:pt x="55526" y="31183"/>
                    <a:pt x="60896" y="32635"/>
                    <a:pt x="66372" y="33539"/>
                  </a:cubicBezTo>
                  <a:cubicBezTo>
                    <a:pt x="66888" y="33617"/>
                    <a:pt x="67387" y="33775"/>
                    <a:pt x="67854" y="34009"/>
                  </a:cubicBezTo>
                  <a:cubicBezTo>
                    <a:pt x="65675" y="34464"/>
                    <a:pt x="63491" y="34891"/>
                    <a:pt x="61319" y="35377"/>
                  </a:cubicBezTo>
                  <a:cubicBezTo>
                    <a:pt x="56918" y="36227"/>
                    <a:pt x="52638" y="37616"/>
                    <a:pt x="48576" y="39510"/>
                  </a:cubicBezTo>
                  <a:cubicBezTo>
                    <a:pt x="44057" y="41776"/>
                    <a:pt x="40536" y="45631"/>
                    <a:pt x="38690" y="50334"/>
                  </a:cubicBezTo>
                  <a:cubicBezTo>
                    <a:pt x="36672" y="55596"/>
                    <a:pt x="35203" y="61051"/>
                    <a:pt x="34305" y="66614"/>
                  </a:cubicBezTo>
                  <a:cubicBezTo>
                    <a:pt x="34241" y="67054"/>
                    <a:pt x="34102" y="67481"/>
                    <a:pt x="33894" y="67874"/>
                  </a:cubicBezTo>
                  <a:cubicBezTo>
                    <a:pt x="33669" y="66729"/>
                    <a:pt x="33449" y="65582"/>
                    <a:pt x="33211" y="64437"/>
                  </a:cubicBezTo>
                  <a:cubicBezTo>
                    <a:pt x="32352" y="59702"/>
                    <a:pt x="31060" y="55057"/>
                    <a:pt x="29350" y="50559"/>
                  </a:cubicBezTo>
                  <a:cubicBezTo>
                    <a:pt x="27216" y="45055"/>
                    <a:pt x="22863" y="40701"/>
                    <a:pt x="17355" y="38563"/>
                  </a:cubicBezTo>
                  <a:cubicBezTo>
                    <a:pt x="12158" y="36621"/>
                    <a:pt x="6785" y="35186"/>
                    <a:pt x="1311"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 name="Google Shape;194;p6"/>
            <p:cNvSpPr/>
            <p:nvPr/>
          </p:nvSpPr>
          <p:spPr>
            <a:xfrm>
              <a:off x="8510110" y="895709"/>
              <a:ext cx="67794" cy="67808"/>
            </a:xfrm>
            <a:custGeom>
              <a:rect b="b" l="l" r="r" t="t"/>
              <a:pathLst>
                <a:path extrusionOk="0" h="67808" w="67794">
                  <a:moveTo>
                    <a:pt x="70" y="33852"/>
                  </a:moveTo>
                  <a:cubicBezTo>
                    <a:pt x="2060" y="33443"/>
                    <a:pt x="4053" y="33056"/>
                    <a:pt x="6037" y="32622"/>
                  </a:cubicBezTo>
                  <a:cubicBezTo>
                    <a:pt x="10623" y="31762"/>
                    <a:pt x="15086" y="30339"/>
                    <a:pt x="19321" y="28384"/>
                  </a:cubicBezTo>
                  <a:cubicBezTo>
                    <a:pt x="23900" y="26097"/>
                    <a:pt x="27459" y="22184"/>
                    <a:pt x="29300" y="17412"/>
                  </a:cubicBezTo>
                  <a:cubicBezTo>
                    <a:pt x="31252" y="12288"/>
                    <a:pt x="32684" y="6981"/>
                    <a:pt x="33575" y="1572"/>
                  </a:cubicBezTo>
                  <a:cubicBezTo>
                    <a:pt x="33654" y="1047"/>
                    <a:pt x="33817" y="539"/>
                    <a:pt x="34059" y="66"/>
                  </a:cubicBezTo>
                  <a:cubicBezTo>
                    <a:pt x="34387" y="1700"/>
                    <a:pt x="34701" y="3337"/>
                    <a:pt x="35047" y="4966"/>
                  </a:cubicBezTo>
                  <a:cubicBezTo>
                    <a:pt x="35864" y="9244"/>
                    <a:pt x="37076" y="13436"/>
                    <a:pt x="38666" y="17490"/>
                  </a:cubicBezTo>
                  <a:cubicBezTo>
                    <a:pt x="40781" y="22833"/>
                    <a:pt x="45005" y="27069"/>
                    <a:pt x="50343" y="29205"/>
                  </a:cubicBezTo>
                  <a:cubicBezTo>
                    <a:pt x="55527" y="31183"/>
                    <a:pt x="60897" y="32635"/>
                    <a:pt x="66372" y="33538"/>
                  </a:cubicBezTo>
                  <a:cubicBezTo>
                    <a:pt x="66888" y="33617"/>
                    <a:pt x="67388" y="33775"/>
                    <a:pt x="67854" y="34008"/>
                  </a:cubicBezTo>
                  <a:cubicBezTo>
                    <a:pt x="65675" y="34463"/>
                    <a:pt x="63491" y="34891"/>
                    <a:pt x="61320" y="35376"/>
                  </a:cubicBezTo>
                  <a:cubicBezTo>
                    <a:pt x="56918" y="36226"/>
                    <a:pt x="52639" y="37614"/>
                    <a:pt x="48576" y="39509"/>
                  </a:cubicBezTo>
                  <a:cubicBezTo>
                    <a:pt x="44057" y="41776"/>
                    <a:pt x="40537" y="45631"/>
                    <a:pt x="38691" y="50334"/>
                  </a:cubicBezTo>
                  <a:cubicBezTo>
                    <a:pt x="36673" y="55596"/>
                    <a:pt x="35203" y="61052"/>
                    <a:pt x="34306" y="66615"/>
                  </a:cubicBezTo>
                  <a:cubicBezTo>
                    <a:pt x="34241" y="67055"/>
                    <a:pt x="34103" y="67481"/>
                    <a:pt x="33895" y="67875"/>
                  </a:cubicBezTo>
                  <a:cubicBezTo>
                    <a:pt x="33669" y="66728"/>
                    <a:pt x="33449" y="65581"/>
                    <a:pt x="33211" y="64437"/>
                  </a:cubicBezTo>
                  <a:cubicBezTo>
                    <a:pt x="32352" y="59703"/>
                    <a:pt x="31060" y="55057"/>
                    <a:pt x="29350" y="50559"/>
                  </a:cubicBezTo>
                  <a:cubicBezTo>
                    <a:pt x="27216" y="45055"/>
                    <a:pt x="22863" y="40701"/>
                    <a:pt x="17355" y="38563"/>
                  </a:cubicBezTo>
                  <a:cubicBezTo>
                    <a:pt x="12158" y="36621"/>
                    <a:pt x="6785" y="35186"/>
                    <a:pt x="1311" y="34277"/>
                  </a:cubicBezTo>
                  <a:lnTo>
                    <a:pt x="60" y="340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 name="Google Shape;195;p6"/>
            <p:cNvSpPr/>
            <p:nvPr/>
          </p:nvSpPr>
          <p:spPr>
            <a:xfrm>
              <a:off x="2247120" y="4429233"/>
              <a:ext cx="67794" cy="67809"/>
            </a:xfrm>
            <a:custGeom>
              <a:rect b="b" l="l" r="r" t="t"/>
              <a:pathLst>
                <a:path extrusionOk="0" h="67809" w="67794">
                  <a:moveTo>
                    <a:pt x="71" y="33852"/>
                  </a:moveTo>
                  <a:cubicBezTo>
                    <a:pt x="2060" y="33445"/>
                    <a:pt x="4053" y="33056"/>
                    <a:pt x="6036" y="32623"/>
                  </a:cubicBezTo>
                  <a:cubicBezTo>
                    <a:pt x="10623" y="31764"/>
                    <a:pt x="15085" y="30341"/>
                    <a:pt x="19321" y="28386"/>
                  </a:cubicBezTo>
                  <a:cubicBezTo>
                    <a:pt x="23900" y="26098"/>
                    <a:pt x="27459" y="22185"/>
                    <a:pt x="29300" y="17412"/>
                  </a:cubicBezTo>
                  <a:cubicBezTo>
                    <a:pt x="31251" y="12288"/>
                    <a:pt x="32683" y="6981"/>
                    <a:pt x="33575" y="1572"/>
                  </a:cubicBezTo>
                  <a:cubicBezTo>
                    <a:pt x="33654" y="1047"/>
                    <a:pt x="33817" y="539"/>
                    <a:pt x="34058" y="66"/>
                  </a:cubicBezTo>
                  <a:cubicBezTo>
                    <a:pt x="34387" y="1700"/>
                    <a:pt x="34701" y="3337"/>
                    <a:pt x="35047" y="4967"/>
                  </a:cubicBezTo>
                  <a:cubicBezTo>
                    <a:pt x="35865" y="9244"/>
                    <a:pt x="37076" y="13437"/>
                    <a:pt x="38666" y="17492"/>
                  </a:cubicBezTo>
                  <a:cubicBezTo>
                    <a:pt x="40781" y="22834"/>
                    <a:pt x="45004" y="27071"/>
                    <a:pt x="50343" y="29205"/>
                  </a:cubicBezTo>
                  <a:cubicBezTo>
                    <a:pt x="55526" y="31184"/>
                    <a:pt x="60896" y="32636"/>
                    <a:pt x="66371" y="33540"/>
                  </a:cubicBezTo>
                  <a:cubicBezTo>
                    <a:pt x="66887" y="33618"/>
                    <a:pt x="67388" y="33776"/>
                    <a:pt x="67854" y="34010"/>
                  </a:cubicBezTo>
                  <a:cubicBezTo>
                    <a:pt x="65675" y="34464"/>
                    <a:pt x="63491" y="34891"/>
                    <a:pt x="61318" y="35377"/>
                  </a:cubicBezTo>
                  <a:cubicBezTo>
                    <a:pt x="56917" y="36228"/>
                    <a:pt x="52638" y="37616"/>
                    <a:pt x="48576" y="39510"/>
                  </a:cubicBezTo>
                  <a:cubicBezTo>
                    <a:pt x="44057" y="41777"/>
                    <a:pt x="40536" y="45632"/>
                    <a:pt x="38690" y="50335"/>
                  </a:cubicBezTo>
                  <a:cubicBezTo>
                    <a:pt x="36673" y="55597"/>
                    <a:pt x="35204" y="61053"/>
                    <a:pt x="34307" y="66616"/>
                  </a:cubicBezTo>
                  <a:cubicBezTo>
                    <a:pt x="34241" y="67056"/>
                    <a:pt x="34103" y="67482"/>
                    <a:pt x="33896" y="67876"/>
                  </a:cubicBezTo>
                  <a:cubicBezTo>
                    <a:pt x="33669" y="66730"/>
                    <a:pt x="33449" y="65582"/>
                    <a:pt x="33212" y="64437"/>
                  </a:cubicBezTo>
                  <a:cubicBezTo>
                    <a:pt x="32352" y="59704"/>
                    <a:pt x="31060" y="55059"/>
                    <a:pt x="29350" y="50561"/>
                  </a:cubicBezTo>
                  <a:cubicBezTo>
                    <a:pt x="27216" y="45056"/>
                    <a:pt x="22863" y="40702"/>
                    <a:pt x="17355" y="38563"/>
                  </a:cubicBezTo>
                  <a:cubicBezTo>
                    <a:pt x="12158" y="36622"/>
                    <a:pt x="6785"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 name="Google Shape;196;p6"/>
            <p:cNvSpPr/>
            <p:nvPr/>
          </p:nvSpPr>
          <p:spPr>
            <a:xfrm>
              <a:off x="7281995" y="5392699"/>
              <a:ext cx="67792" cy="67809"/>
            </a:xfrm>
            <a:custGeom>
              <a:rect b="b" l="l" r="r" t="t"/>
              <a:pathLst>
                <a:path extrusionOk="0" h="67809" w="67792">
                  <a:moveTo>
                    <a:pt x="70" y="33854"/>
                  </a:moveTo>
                  <a:cubicBezTo>
                    <a:pt x="2059" y="33445"/>
                    <a:pt x="4053" y="33058"/>
                    <a:pt x="6036" y="32623"/>
                  </a:cubicBezTo>
                  <a:cubicBezTo>
                    <a:pt x="10623" y="31764"/>
                    <a:pt x="15085" y="30341"/>
                    <a:pt x="19321" y="28386"/>
                  </a:cubicBezTo>
                  <a:cubicBezTo>
                    <a:pt x="23900" y="26098"/>
                    <a:pt x="27459" y="22186"/>
                    <a:pt x="29301" y="17414"/>
                  </a:cubicBezTo>
                  <a:cubicBezTo>
                    <a:pt x="31252" y="12289"/>
                    <a:pt x="32684" y="6983"/>
                    <a:pt x="33575" y="1573"/>
                  </a:cubicBezTo>
                  <a:cubicBezTo>
                    <a:pt x="33654" y="1048"/>
                    <a:pt x="33817" y="539"/>
                    <a:pt x="34059" y="66"/>
                  </a:cubicBezTo>
                  <a:cubicBezTo>
                    <a:pt x="34387" y="1701"/>
                    <a:pt x="34700" y="3338"/>
                    <a:pt x="35047" y="4968"/>
                  </a:cubicBezTo>
                  <a:cubicBezTo>
                    <a:pt x="35865" y="9245"/>
                    <a:pt x="37076" y="13437"/>
                    <a:pt x="38665" y="17492"/>
                  </a:cubicBezTo>
                  <a:cubicBezTo>
                    <a:pt x="40781" y="22834"/>
                    <a:pt x="45004" y="27071"/>
                    <a:pt x="50343" y="29206"/>
                  </a:cubicBezTo>
                  <a:cubicBezTo>
                    <a:pt x="55526" y="31184"/>
                    <a:pt x="60896" y="32636"/>
                    <a:pt x="66371" y="33540"/>
                  </a:cubicBezTo>
                  <a:cubicBezTo>
                    <a:pt x="66886" y="33618"/>
                    <a:pt x="67386" y="33777"/>
                    <a:pt x="67852" y="34010"/>
                  </a:cubicBezTo>
                  <a:cubicBezTo>
                    <a:pt x="65674" y="34464"/>
                    <a:pt x="63490" y="34892"/>
                    <a:pt x="61318" y="35377"/>
                  </a:cubicBezTo>
                  <a:cubicBezTo>
                    <a:pt x="56917" y="36228"/>
                    <a:pt x="52637" y="37616"/>
                    <a:pt x="48576" y="39510"/>
                  </a:cubicBezTo>
                  <a:cubicBezTo>
                    <a:pt x="44057" y="41777"/>
                    <a:pt x="40535" y="45632"/>
                    <a:pt x="38690" y="50335"/>
                  </a:cubicBezTo>
                  <a:cubicBezTo>
                    <a:pt x="36673" y="55597"/>
                    <a:pt x="35204" y="61053"/>
                    <a:pt x="34307" y="66616"/>
                  </a:cubicBezTo>
                  <a:cubicBezTo>
                    <a:pt x="34242" y="67056"/>
                    <a:pt x="34103" y="67482"/>
                    <a:pt x="33896" y="67876"/>
                  </a:cubicBezTo>
                  <a:cubicBezTo>
                    <a:pt x="33669" y="66730"/>
                    <a:pt x="33449" y="65582"/>
                    <a:pt x="33210" y="64439"/>
                  </a:cubicBezTo>
                  <a:cubicBezTo>
                    <a:pt x="32352" y="59704"/>
                    <a:pt x="31059" y="55059"/>
                    <a:pt x="29350" y="50561"/>
                  </a:cubicBezTo>
                  <a:cubicBezTo>
                    <a:pt x="27216" y="45057"/>
                    <a:pt x="22862" y="40703"/>
                    <a:pt x="17355" y="38565"/>
                  </a:cubicBezTo>
                  <a:cubicBezTo>
                    <a:pt x="12157" y="36622"/>
                    <a:pt x="6784"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97" name="Google Shape;197;p6"/>
          <p:cNvSpPr txBox="1"/>
          <p:nvPr>
            <p:ph idx="1" type="subTitle"/>
          </p:nvPr>
        </p:nvSpPr>
        <p:spPr>
          <a:xfrm>
            <a:off x="1243249" y="2371768"/>
            <a:ext cx="3186000" cy="42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El Messiri"/>
              <a:buNone/>
              <a:defRPr sz="2300">
                <a:latin typeface="El Messiri"/>
                <a:ea typeface="El Messiri"/>
                <a:cs typeface="El Messiri"/>
                <a:sym typeface="El Messiri"/>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98" name="Google Shape;198;p6"/>
          <p:cNvSpPr txBox="1"/>
          <p:nvPr>
            <p:ph idx="2" type="subTitle"/>
          </p:nvPr>
        </p:nvSpPr>
        <p:spPr>
          <a:xfrm>
            <a:off x="4714752" y="2371768"/>
            <a:ext cx="3186000" cy="42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El Messiri"/>
              <a:buNone/>
              <a:defRPr sz="2300">
                <a:latin typeface="El Messiri"/>
                <a:ea typeface="El Messiri"/>
                <a:cs typeface="El Messiri"/>
                <a:sym typeface="El Messiri"/>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99" name="Google Shape;199;p6"/>
          <p:cNvSpPr txBox="1"/>
          <p:nvPr>
            <p:ph idx="3" type="subTitle"/>
          </p:nvPr>
        </p:nvSpPr>
        <p:spPr>
          <a:xfrm>
            <a:off x="1243248" y="2796397"/>
            <a:ext cx="3186000" cy="106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0" name="Google Shape;200;p6"/>
          <p:cNvSpPr txBox="1"/>
          <p:nvPr>
            <p:ph idx="4" type="subTitle"/>
          </p:nvPr>
        </p:nvSpPr>
        <p:spPr>
          <a:xfrm>
            <a:off x="4714750" y="2796397"/>
            <a:ext cx="3186000" cy="106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1" name="Google Shape;201;p6"/>
          <p:cNvSpPr txBox="1"/>
          <p:nvPr>
            <p:ph type="title"/>
          </p:nvPr>
        </p:nvSpPr>
        <p:spPr>
          <a:xfrm>
            <a:off x="720000" y="445025"/>
            <a:ext cx="7704000" cy="5727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3800"/>
              <a:buNone/>
              <a:defRPr/>
            </a:lvl1pPr>
            <a:lvl2pPr lvl="1" algn="l">
              <a:lnSpc>
                <a:spcPct val="100000"/>
              </a:lnSpc>
              <a:spcBef>
                <a:spcPts val="0"/>
              </a:spcBef>
              <a:spcAft>
                <a:spcPts val="0"/>
              </a:spcAft>
              <a:buSzPts val="3800"/>
              <a:buNone/>
              <a:defRPr/>
            </a:lvl2pPr>
            <a:lvl3pPr lvl="2" algn="l">
              <a:lnSpc>
                <a:spcPct val="100000"/>
              </a:lnSpc>
              <a:spcBef>
                <a:spcPts val="0"/>
              </a:spcBef>
              <a:spcAft>
                <a:spcPts val="0"/>
              </a:spcAft>
              <a:buSzPts val="3800"/>
              <a:buNone/>
              <a:defRPr/>
            </a:lvl3pPr>
            <a:lvl4pPr lvl="3" algn="l">
              <a:lnSpc>
                <a:spcPct val="100000"/>
              </a:lnSpc>
              <a:spcBef>
                <a:spcPts val="0"/>
              </a:spcBef>
              <a:spcAft>
                <a:spcPts val="0"/>
              </a:spcAft>
              <a:buSzPts val="3800"/>
              <a:buNone/>
              <a:defRPr/>
            </a:lvl4pPr>
            <a:lvl5pPr lvl="4" algn="l">
              <a:lnSpc>
                <a:spcPct val="100000"/>
              </a:lnSpc>
              <a:spcBef>
                <a:spcPts val="0"/>
              </a:spcBef>
              <a:spcAft>
                <a:spcPts val="0"/>
              </a:spcAft>
              <a:buSzPts val="3800"/>
              <a:buNone/>
              <a:defRPr/>
            </a:lvl5pPr>
            <a:lvl6pPr lvl="5" algn="l">
              <a:lnSpc>
                <a:spcPct val="100000"/>
              </a:lnSpc>
              <a:spcBef>
                <a:spcPts val="0"/>
              </a:spcBef>
              <a:spcAft>
                <a:spcPts val="0"/>
              </a:spcAft>
              <a:buSzPts val="3800"/>
              <a:buNone/>
              <a:defRPr/>
            </a:lvl6pPr>
            <a:lvl7pPr lvl="6" algn="l">
              <a:lnSpc>
                <a:spcPct val="100000"/>
              </a:lnSpc>
              <a:spcBef>
                <a:spcPts val="0"/>
              </a:spcBef>
              <a:spcAft>
                <a:spcPts val="0"/>
              </a:spcAft>
              <a:buSzPts val="3800"/>
              <a:buNone/>
              <a:defRPr/>
            </a:lvl7pPr>
            <a:lvl8pPr lvl="7" algn="l">
              <a:lnSpc>
                <a:spcPct val="100000"/>
              </a:lnSpc>
              <a:spcBef>
                <a:spcPts val="0"/>
              </a:spcBef>
              <a:spcAft>
                <a:spcPts val="0"/>
              </a:spcAft>
              <a:buSzPts val="3800"/>
              <a:buNone/>
              <a:defRPr/>
            </a:lvl8pPr>
            <a:lvl9pPr lvl="8" algn="l">
              <a:lnSpc>
                <a:spcPct val="100000"/>
              </a:lnSpc>
              <a:spcBef>
                <a:spcPts val="0"/>
              </a:spcBef>
              <a:spcAft>
                <a:spcPts val="0"/>
              </a:spcAft>
              <a:buSzPts val="3800"/>
              <a:buNone/>
              <a:defRPr/>
            </a:lvl9pPr>
          </a:lstStyle>
          <a:p/>
        </p:txBody>
      </p:sp>
      <p:grpSp>
        <p:nvGrpSpPr>
          <p:cNvPr id="202" name="Google Shape;202;p6"/>
          <p:cNvGrpSpPr/>
          <p:nvPr/>
        </p:nvGrpSpPr>
        <p:grpSpPr>
          <a:xfrm>
            <a:off x="135137" y="156636"/>
            <a:ext cx="8873725" cy="4830227"/>
            <a:chOff x="153872" y="166907"/>
            <a:chExt cx="8873725" cy="4830227"/>
          </a:xfrm>
        </p:grpSpPr>
        <p:grpSp>
          <p:nvGrpSpPr>
            <p:cNvPr id="203" name="Google Shape;203;p6"/>
            <p:cNvGrpSpPr/>
            <p:nvPr/>
          </p:nvGrpSpPr>
          <p:grpSpPr>
            <a:xfrm>
              <a:off x="6250862" y="166907"/>
              <a:ext cx="2776735" cy="2046310"/>
              <a:chOff x="6250862" y="166907"/>
              <a:chExt cx="2776735" cy="2046310"/>
            </a:xfrm>
          </p:grpSpPr>
          <p:sp>
            <p:nvSpPr>
              <p:cNvPr id="204" name="Google Shape;204;p6"/>
              <p:cNvSpPr/>
              <p:nvPr/>
            </p:nvSpPr>
            <p:spPr>
              <a:xfrm>
                <a:off x="6538521" y="251138"/>
                <a:ext cx="2404041" cy="1674392"/>
              </a:xfrm>
              <a:custGeom>
                <a:rect b="b" l="l" r="r" t="t"/>
                <a:pathLst>
                  <a:path extrusionOk="0" h="60431" w="86765">
                    <a:moveTo>
                      <a:pt x="1" y="0"/>
                    </a:moveTo>
                    <a:lnTo>
                      <a:pt x="1" y="752"/>
                    </a:lnTo>
                    <a:lnTo>
                      <a:pt x="86012" y="752"/>
                    </a:lnTo>
                    <a:lnTo>
                      <a:pt x="86012" y="60430"/>
                    </a:lnTo>
                    <a:lnTo>
                      <a:pt x="86764" y="60430"/>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6"/>
              <p:cNvSpPr/>
              <p:nvPr/>
            </p:nvSpPr>
            <p:spPr>
              <a:xfrm>
                <a:off x="6250862" y="166907"/>
                <a:ext cx="2776735" cy="2046310"/>
              </a:xfrm>
              <a:custGeom>
                <a:rect b="b" l="l" r="r" t="t"/>
                <a:pathLst>
                  <a:path extrusionOk="0" h="73854" w="100216">
                    <a:moveTo>
                      <a:pt x="0" y="0"/>
                    </a:moveTo>
                    <a:lnTo>
                      <a:pt x="0" y="1114"/>
                    </a:lnTo>
                    <a:lnTo>
                      <a:pt x="89171" y="1114"/>
                    </a:lnTo>
                    <a:lnTo>
                      <a:pt x="89171" y="11015"/>
                    </a:lnTo>
                    <a:lnTo>
                      <a:pt x="99072" y="11015"/>
                    </a:lnTo>
                    <a:lnTo>
                      <a:pt x="99072" y="73853"/>
                    </a:lnTo>
                    <a:lnTo>
                      <a:pt x="100216" y="73853"/>
                    </a:lnTo>
                    <a:lnTo>
                      <a:pt x="100216" y="9902"/>
                    </a:lnTo>
                    <a:lnTo>
                      <a:pt x="90285" y="9902"/>
                    </a:lnTo>
                    <a:lnTo>
                      <a:pt x="902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6"/>
              <p:cNvSpPr/>
              <p:nvPr/>
            </p:nvSpPr>
            <p:spPr>
              <a:xfrm>
                <a:off x="8610654" y="441239"/>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6"/>
              <p:cNvSpPr/>
              <p:nvPr/>
            </p:nvSpPr>
            <p:spPr>
              <a:xfrm>
                <a:off x="8796600" y="315336"/>
                <a:ext cx="82568" cy="82568"/>
              </a:xfrm>
              <a:custGeom>
                <a:rect b="b" l="l" r="r" t="t"/>
                <a:pathLst>
                  <a:path extrusionOk="0" h="2980" w="2980">
                    <a:moveTo>
                      <a:pt x="1" y="0"/>
                    </a:moveTo>
                    <a:lnTo>
                      <a:pt x="1" y="2980"/>
                    </a:lnTo>
                    <a:lnTo>
                      <a:pt x="2980" y="2980"/>
                    </a:lnTo>
                    <a:lnTo>
                      <a:pt x="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6"/>
            <p:cNvGrpSpPr/>
            <p:nvPr/>
          </p:nvGrpSpPr>
          <p:grpSpPr>
            <a:xfrm>
              <a:off x="153872" y="187444"/>
              <a:ext cx="2775931" cy="2046310"/>
              <a:chOff x="153872" y="187444"/>
              <a:chExt cx="2775931" cy="2046310"/>
            </a:xfrm>
          </p:grpSpPr>
          <p:sp>
            <p:nvSpPr>
              <p:cNvPr id="209" name="Google Shape;209;p6"/>
              <p:cNvSpPr/>
              <p:nvPr/>
            </p:nvSpPr>
            <p:spPr>
              <a:xfrm>
                <a:off x="238102" y="271675"/>
                <a:ext cx="2404014" cy="1674392"/>
              </a:xfrm>
              <a:custGeom>
                <a:rect b="b" l="l" r="r" t="t"/>
                <a:pathLst>
                  <a:path extrusionOk="0" h="60431" w="86764">
                    <a:moveTo>
                      <a:pt x="0" y="0"/>
                    </a:moveTo>
                    <a:lnTo>
                      <a:pt x="0" y="60430"/>
                    </a:lnTo>
                    <a:lnTo>
                      <a:pt x="753" y="60430"/>
                    </a:lnTo>
                    <a:lnTo>
                      <a:pt x="753" y="752"/>
                    </a:lnTo>
                    <a:lnTo>
                      <a:pt x="86764" y="752"/>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6"/>
              <p:cNvSpPr/>
              <p:nvPr/>
            </p:nvSpPr>
            <p:spPr>
              <a:xfrm>
                <a:off x="153872" y="187444"/>
                <a:ext cx="2775931" cy="2046310"/>
              </a:xfrm>
              <a:custGeom>
                <a:rect b="b" l="l" r="r" t="t"/>
                <a:pathLst>
                  <a:path extrusionOk="0" h="73854" w="100187">
                    <a:moveTo>
                      <a:pt x="9902" y="0"/>
                    </a:moveTo>
                    <a:lnTo>
                      <a:pt x="9902" y="9902"/>
                    </a:lnTo>
                    <a:lnTo>
                      <a:pt x="1" y="9902"/>
                    </a:lnTo>
                    <a:lnTo>
                      <a:pt x="1" y="73853"/>
                    </a:lnTo>
                    <a:lnTo>
                      <a:pt x="1114" y="73853"/>
                    </a:lnTo>
                    <a:lnTo>
                      <a:pt x="1114" y="11015"/>
                    </a:lnTo>
                    <a:lnTo>
                      <a:pt x="11046" y="11015"/>
                    </a:lnTo>
                    <a:lnTo>
                      <a:pt x="11046" y="1114"/>
                    </a:lnTo>
                    <a:lnTo>
                      <a:pt x="100186" y="1114"/>
                    </a:lnTo>
                    <a:lnTo>
                      <a:pt x="1001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6"/>
              <p:cNvSpPr/>
              <p:nvPr/>
            </p:nvSpPr>
            <p:spPr>
              <a:xfrm>
                <a:off x="429063" y="461776"/>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6"/>
              <p:cNvSpPr/>
              <p:nvPr/>
            </p:nvSpPr>
            <p:spPr>
              <a:xfrm>
                <a:off x="301470" y="335042"/>
                <a:ext cx="83427" cy="83400"/>
              </a:xfrm>
              <a:custGeom>
                <a:rect b="b" l="l" r="r" t="t"/>
                <a:pathLst>
                  <a:path extrusionOk="0" h="3010" w="3011">
                    <a:moveTo>
                      <a:pt x="1" y="0"/>
                    </a:moveTo>
                    <a:lnTo>
                      <a:pt x="1" y="3010"/>
                    </a:lnTo>
                    <a:lnTo>
                      <a:pt x="3010" y="3010"/>
                    </a:lnTo>
                    <a:lnTo>
                      <a:pt x="30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6"/>
            <p:cNvGrpSpPr/>
            <p:nvPr/>
          </p:nvGrpSpPr>
          <p:grpSpPr>
            <a:xfrm>
              <a:off x="6250862" y="2930287"/>
              <a:ext cx="2776735" cy="2046310"/>
              <a:chOff x="6250862" y="2930287"/>
              <a:chExt cx="2776735" cy="2046310"/>
            </a:xfrm>
          </p:grpSpPr>
          <p:sp>
            <p:nvSpPr>
              <p:cNvPr id="214" name="Google Shape;214;p6"/>
              <p:cNvSpPr/>
              <p:nvPr/>
            </p:nvSpPr>
            <p:spPr>
              <a:xfrm>
                <a:off x="6538521" y="3217974"/>
                <a:ext cx="2404041" cy="1674392"/>
              </a:xfrm>
              <a:custGeom>
                <a:rect b="b" l="l" r="r" t="t"/>
                <a:pathLst>
                  <a:path extrusionOk="0" h="60431" w="86765">
                    <a:moveTo>
                      <a:pt x="86012" y="0"/>
                    </a:moveTo>
                    <a:lnTo>
                      <a:pt x="86012" y="59678"/>
                    </a:lnTo>
                    <a:lnTo>
                      <a:pt x="1" y="59678"/>
                    </a:lnTo>
                    <a:lnTo>
                      <a:pt x="1" y="60431"/>
                    </a:lnTo>
                    <a:lnTo>
                      <a:pt x="86764" y="60431"/>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6"/>
              <p:cNvSpPr/>
              <p:nvPr/>
            </p:nvSpPr>
            <p:spPr>
              <a:xfrm>
                <a:off x="6250862" y="2930287"/>
                <a:ext cx="2776735" cy="2046310"/>
              </a:xfrm>
              <a:custGeom>
                <a:rect b="b" l="l" r="r" t="t"/>
                <a:pathLst>
                  <a:path extrusionOk="0" h="73854" w="100216">
                    <a:moveTo>
                      <a:pt x="99072" y="1"/>
                    </a:moveTo>
                    <a:lnTo>
                      <a:pt x="99072" y="62808"/>
                    </a:lnTo>
                    <a:lnTo>
                      <a:pt x="89171" y="62808"/>
                    </a:lnTo>
                    <a:lnTo>
                      <a:pt x="89171" y="72740"/>
                    </a:lnTo>
                    <a:lnTo>
                      <a:pt x="0" y="72740"/>
                    </a:lnTo>
                    <a:lnTo>
                      <a:pt x="0" y="73853"/>
                    </a:lnTo>
                    <a:lnTo>
                      <a:pt x="90285" y="73853"/>
                    </a:lnTo>
                    <a:lnTo>
                      <a:pt x="90285" y="63952"/>
                    </a:lnTo>
                    <a:lnTo>
                      <a:pt x="100216" y="63952"/>
                    </a:lnTo>
                    <a:lnTo>
                      <a:pt x="1002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6"/>
              <p:cNvSpPr/>
              <p:nvPr/>
            </p:nvSpPr>
            <p:spPr>
              <a:xfrm>
                <a:off x="8610654" y="4559626"/>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6"/>
              <p:cNvSpPr/>
              <p:nvPr/>
            </p:nvSpPr>
            <p:spPr>
              <a:xfrm>
                <a:off x="8796600" y="4745571"/>
                <a:ext cx="82568" cy="82596"/>
              </a:xfrm>
              <a:custGeom>
                <a:rect b="b" l="l" r="r" t="t"/>
                <a:pathLst>
                  <a:path extrusionOk="0" h="2981" w="2980">
                    <a:moveTo>
                      <a:pt x="1" y="1"/>
                    </a:moveTo>
                    <a:lnTo>
                      <a:pt x="1" y="2980"/>
                    </a:lnTo>
                    <a:lnTo>
                      <a:pt x="2980" y="2980"/>
                    </a:lnTo>
                    <a:lnTo>
                      <a:pt x="29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6"/>
            <p:cNvGrpSpPr/>
            <p:nvPr/>
          </p:nvGrpSpPr>
          <p:grpSpPr>
            <a:xfrm>
              <a:off x="153872" y="2950824"/>
              <a:ext cx="2775931" cy="2046310"/>
              <a:chOff x="153872" y="2950824"/>
              <a:chExt cx="2775931" cy="2046310"/>
            </a:xfrm>
          </p:grpSpPr>
          <p:sp>
            <p:nvSpPr>
              <p:cNvPr id="219" name="Google Shape;219;p6"/>
              <p:cNvSpPr/>
              <p:nvPr/>
            </p:nvSpPr>
            <p:spPr>
              <a:xfrm>
                <a:off x="238102" y="3238511"/>
                <a:ext cx="2404014" cy="1674392"/>
              </a:xfrm>
              <a:custGeom>
                <a:rect b="b" l="l" r="r" t="t"/>
                <a:pathLst>
                  <a:path extrusionOk="0" h="60431" w="86764">
                    <a:moveTo>
                      <a:pt x="0" y="0"/>
                    </a:moveTo>
                    <a:lnTo>
                      <a:pt x="0" y="60431"/>
                    </a:lnTo>
                    <a:lnTo>
                      <a:pt x="86764" y="60431"/>
                    </a:lnTo>
                    <a:lnTo>
                      <a:pt x="86764" y="59678"/>
                    </a:lnTo>
                    <a:lnTo>
                      <a:pt x="753" y="59678"/>
                    </a:lnTo>
                    <a:lnTo>
                      <a:pt x="7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6"/>
              <p:cNvSpPr/>
              <p:nvPr/>
            </p:nvSpPr>
            <p:spPr>
              <a:xfrm>
                <a:off x="153872" y="2950824"/>
                <a:ext cx="2775931" cy="2046310"/>
              </a:xfrm>
              <a:custGeom>
                <a:rect b="b" l="l" r="r" t="t"/>
                <a:pathLst>
                  <a:path extrusionOk="0" h="73854" w="100187">
                    <a:moveTo>
                      <a:pt x="1" y="1"/>
                    </a:moveTo>
                    <a:lnTo>
                      <a:pt x="1" y="63952"/>
                    </a:lnTo>
                    <a:lnTo>
                      <a:pt x="9902" y="63952"/>
                    </a:lnTo>
                    <a:lnTo>
                      <a:pt x="9902" y="73853"/>
                    </a:lnTo>
                    <a:lnTo>
                      <a:pt x="100186" y="73853"/>
                    </a:lnTo>
                    <a:lnTo>
                      <a:pt x="100186" y="72740"/>
                    </a:lnTo>
                    <a:lnTo>
                      <a:pt x="11046" y="72740"/>
                    </a:lnTo>
                    <a:lnTo>
                      <a:pt x="11046" y="62808"/>
                    </a:lnTo>
                    <a:lnTo>
                      <a:pt x="1114" y="62808"/>
                    </a:lnTo>
                    <a:lnTo>
                      <a:pt x="11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6"/>
              <p:cNvSpPr/>
              <p:nvPr/>
            </p:nvSpPr>
            <p:spPr>
              <a:xfrm>
                <a:off x="429063" y="4580164"/>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6"/>
              <p:cNvSpPr/>
              <p:nvPr/>
            </p:nvSpPr>
            <p:spPr>
              <a:xfrm>
                <a:off x="301470" y="4766109"/>
                <a:ext cx="83427" cy="82596"/>
              </a:xfrm>
              <a:custGeom>
                <a:rect b="b" l="l" r="r" t="t"/>
                <a:pathLst>
                  <a:path extrusionOk="0" h="2981" w="3011">
                    <a:moveTo>
                      <a:pt x="1" y="1"/>
                    </a:moveTo>
                    <a:lnTo>
                      <a:pt x="1" y="2980"/>
                    </a:lnTo>
                    <a:lnTo>
                      <a:pt x="3010" y="2980"/>
                    </a:lnTo>
                    <a:lnTo>
                      <a:pt x="30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3" name="Google Shape;223;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4" name="Shape 224"/>
        <p:cNvGrpSpPr/>
        <p:nvPr/>
      </p:nvGrpSpPr>
      <p:grpSpPr>
        <a:xfrm>
          <a:off x="0" y="0"/>
          <a:ext cx="0" cy="0"/>
          <a:chOff x="0" y="0"/>
          <a:chExt cx="0" cy="0"/>
        </a:xfrm>
      </p:grpSpPr>
      <p:pic>
        <p:nvPicPr>
          <p:cNvPr id="225" name="Google Shape;225;p7"/>
          <p:cNvPicPr preferRelativeResize="0"/>
          <p:nvPr/>
        </p:nvPicPr>
        <p:blipFill rotWithShape="1">
          <a:blip r:embed="rId2">
            <a:alphaModFix/>
          </a:blip>
          <a:srcRect b="0" l="0" r="0" t="0"/>
          <a:stretch/>
        </p:blipFill>
        <p:spPr>
          <a:xfrm>
            <a:off x="0" y="672"/>
            <a:ext cx="9143998" cy="5142154"/>
          </a:xfrm>
          <a:prstGeom prst="rect">
            <a:avLst/>
          </a:prstGeom>
          <a:noFill/>
          <a:ln>
            <a:noFill/>
          </a:ln>
        </p:spPr>
      </p:pic>
      <p:grpSp>
        <p:nvGrpSpPr>
          <p:cNvPr id="226" name="Google Shape;226;p7"/>
          <p:cNvGrpSpPr/>
          <p:nvPr/>
        </p:nvGrpSpPr>
        <p:grpSpPr>
          <a:xfrm>
            <a:off x="0" y="2856950"/>
            <a:ext cx="9144007" cy="2294186"/>
            <a:chOff x="0" y="2856950"/>
            <a:chExt cx="9144007" cy="2294186"/>
          </a:xfrm>
        </p:grpSpPr>
        <p:sp>
          <p:nvSpPr>
            <p:cNvPr id="227" name="Google Shape;227;p7"/>
            <p:cNvSpPr/>
            <p:nvPr/>
          </p:nvSpPr>
          <p:spPr>
            <a:xfrm flipH="1" rot="10800000">
              <a:off x="0" y="3110331"/>
              <a:ext cx="2610309" cy="2040805"/>
            </a:xfrm>
            <a:custGeom>
              <a:rect b="b" l="l" r="r" t="t"/>
              <a:pathLst>
                <a:path extrusionOk="0" h="2624829" w="3357311">
                  <a:moveTo>
                    <a:pt x="612829" y="2421342"/>
                  </a:moveTo>
                  <a:cubicBezTo>
                    <a:pt x="920475" y="2543940"/>
                    <a:pt x="1269352" y="2394164"/>
                    <a:pt x="1392066" y="2086808"/>
                  </a:cubicBezTo>
                  <a:cubicBezTo>
                    <a:pt x="1437015" y="1974227"/>
                    <a:pt x="1446730" y="1850674"/>
                    <a:pt x="1419928" y="1732462"/>
                  </a:cubicBezTo>
                  <a:cubicBezTo>
                    <a:pt x="1771753" y="1634503"/>
                    <a:pt x="2026545" y="1329754"/>
                    <a:pt x="2060381" y="966436"/>
                  </a:cubicBezTo>
                  <a:cubicBezTo>
                    <a:pt x="2223877" y="904671"/>
                    <a:pt x="2351993" y="774317"/>
                    <a:pt x="2410821" y="609875"/>
                  </a:cubicBezTo>
                  <a:cubicBezTo>
                    <a:pt x="2446190" y="614227"/>
                    <a:pt x="2481790" y="616447"/>
                    <a:pt x="2517426" y="616523"/>
                  </a:cubicBezTo>
                  <a:cubicBezTo>
                    <a:pt x="2902154" y="616462"/>
                    <a:pt x="3242286" y="366831"/>
                    <a:pt x="3357372" y="66"/>
                  </a:cubicBezTo>
                  <a:lnTo>
                    <a:pt x="60" y="66"/>
                  </a:lnTo>
                  <a:lnTo>
                    <a:pt x="60" y="2623419"/>
                  </a:lnTo>
                  <a:cubicBezTo>
                    <a:pt x="16512" y="2624333"/>
                    <a:pt x="33056" y="2624895"/>
                    <a:pt x="49738" y="2624895"/>
                  </a:cubicBezTo>
                  <a:cubicBezTo>
                    <a:pt x="255532" y="2625182"/>
                    <a:pt x="454867" y="2553124"/>
                    <a:pt x="612829" y="242134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 name="Google Shape;228;p7"/>
            <p:cNvSpPr/>
            <p:nvPr/>
          </p:nvSpPr>
          <p:spPr>
            <a:xfrm flipH="1" rot="10800000">
              <a:off x="6456054" y="2856950"/>
              <a:ext cx="2687953" cy="2294185"/>
            </a:xfrm>
            <a:custGeom>
              <a:rect b="b" l="l" r="r" t="t"/>
              <a:pathLst>
                <a:path extrusionOk="0" h="2950720" w="3457174">
                  <a:moveTo>
                    <a:pt x="60" y="66"/>
                  </a:moveTo>
                  <a:cubicBezTo>
                    <a:pt x="145953" y="260824"/>
                    <a:pt x="421611" y="422348"/>
                    <a:pt x="720622" y="422287"/>
                  </a:cubicBezTo>
                  <a:cubicBezTo>
                    <a:pt x="796647" y="422274"/>
                    <a:pt x="872305" y="411774"/>
                    <a:pt x="945455" y="391087"/>
                  </a:cubicBezTo>
                  <a:cubicBezTo>
                    <a:pt x="1014024" y="608067"/>
                    <a:pt x="1215478" y="755594"/>
                    <a:pt x="1443231" y="755613"/>
                  </a:cubicBezTo>
                  <a:cubicBezTo>
                    <a:pt x="1531409" y="755727"/>
                    <a:pt x="1618163" y="733410"/>
                    <a:pt x="1695321" y="690765"/>
                  </a:cubicBezTo>
                  <a:cubicBezTo>
                    <a:pt x="1767676" y="771818"/>
                    <a:pt x="1855286" y="837856"/>
                    <a:pt x="1953161" y="885115"/>
                  </a:cubicBezTo>
                  <a:cubicBezTo>
                    <a:pt x="1718725" y="1276128"/>
                    <a:pt x="1845956" y="1782974"/>
                    <a:pt x="2237337" y="2017189"/>
                  </a:cubicBezTo>
                  <a:cubicBezTo>
                    <a:pt x="2365585" y="2093936"/>
                    <a:pt x="2512275" y="2134475"/>
                    <a:pt x="2661770" y="2134484"/>
                  </a:cubicBezTo>
                  <a:cubicBezTo>
                    <a:pt x="2675886" y="2134484"/>
                    <a:pt x="2689915" y="2134129"/>
                    <a:pt x="2703858" y="2133421"/>
                  </a:cubicBezTo>
                  <a:cubicBezTo>
                    <a:pt x="2792982" y="2370076"/>
                    <a:pt x="2995101" y="2546203"/>
                    <a:pt x="3241892" y="2602266"/>
                  </a:cubicBezTo>
                  <a:cubicBezTo>
                    <a:pt x="3279998" y="2736114"/>
                    <a:pt x="3354546" y="2856767"/>
                    <a:pt x="3457234" y="2950787"/>
                  </a:cubicBezTo>
                  <a:lnTo>
                    <a:pt x="3457233" y="6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29" name="Google Shape;229;p7"/>
          <p:cNvGrpSpPr/>
          <p:nvPr/>
        </p:nvGrpSpPr>
        <p:grpSpPr>
          <a:xfrm>
            <a:off x="476991" y="276859"/>
            <a:ext cx="8210420" cy="4564799"/>
            <a:chOff x="476991" y="276859"/>
            <a:chExt cx="8210420" cy="4564799"/>
          </a:xfrm>
        </p:grpSpPr>
        <p:sp>
          <p:nvSpPr>
            <p:cNvPr id="230" name="Google Shape;230;p7"/>
            <p:cNvSpPr/>
            <p:nvPr/>
          </p:nvSpPr>
          <p:spPr>
            <a:xfrm rot="10800000">
              <a:off x="6378835" y="4734656"/>
              <a:ext cx="67792" cy="67809"/>
            </a:xfrm>
            <a:custGeom>
              <a:rect b="b" l="l" r="r" t="t"/>
              <a:pathLst>
                <a:path extrusionOk="0" h="67809" w="67792">
                  <a:moveTo>
                    <a:pt x="70" y="33853"/>
                  </a:moveTo>
                  <a:cubicBezTo>
                    <a:pt x="2059" y="33444"/>
                    <a:pt x="4053" y="33057"/>
                    <a:pt x="6036" y="32623"/>
                  </a:cubicBezTo>
                  <a:cubicBezTo>
                    <a:pt x="10623" y="31764"/>
                    <a:pt x="15085" y="30340"/>
                    <a:pt x="19321" y="28386"/>
                  </a:cubicBezTo>
                  <a:cubicBezTo>
                    <a:pt x="23899" y="26098"/>
                    <a:pt x="27458" y="22185"/>
                    <a:pt x="29300" y="17413"/>
                  </a:cubicBezTo>
                  <a:cubicBezTo>
                    <a:pt x="31251" y="12289"/>
                    <a:pt x="32683" y="6982"/>
                    <a:pt x="33575" y="1573"/>
                  </a:cubicBezTo>
                  <a:cubicBezTo>
                    <a:pt x="33653" y="1048"/>
                    <a:pt x="33816" y="539"/>
                    <a:pt x="34057" y="66"/>
                  </a:cubicBezTo>
                  <a:cubicBezTo>
                    <a:pt x="34386" y="1701"/>
                    <a:pt x="34700" y="3338"/>
                    <a:pt x="35047" y="4968"/>
                  </a:cubicBezTo>
                  <a:cubicBezTo>
                    <a:pt x="35864" y="9245"/>
                    <a:pt x="37076" y="13437"/>
                    <a:pt x="38665" y="17492"/>
                  </a:cubicBezTo>
                  <a:cubicBezTo>
                    <a:pt x="40780" y="22834"/>
                    <a:pt x="45003" y="27070"/>
                    <a:pt x="50342" y="29206"/>
                  </a:cubicBezTo>
                  <a:cubicBezTo>
                    <a:pt x="55525" y="31184"/>
                    <a:pt x="60896" y="32636"/>
                    <a:pt x="66371" y="33540"/>
                  </a:cubicBezTo>
                  <a:cubicBezTo>
                    <a:pt x="66886" y="33617"/>
                    <a:pt x="67387" y="33776"/>
                    <a:pt x="67853" y="34010"/>
                  </a:cubicBezTo>
                  <a:cubicBezTo>
                    <a:pt x="65674" y="34464"/>
                    <a:pt x="63490" y="34892"/>
                    <a:pt x="61318" y="35377"/>
                  </a:cubicBezTo>
                  <a:cubicBezTo>
                    <a:pt x="56917" y="36228"/>
                    <a:pt x="52637" y="37616"/>
                    <a:pt x="48575" y="39510"/>
                  </a:cubicBezTo>
                  <a:cubicBezTo>
                    <a:pt x="44056" y="41777"/>
                    <a:pt x="40536" y="45632"/>
                    <a:pt x="38690" y="50335"/>
                  </a:cubicBezTo>
                  <a:cubicBezTo>
                    <a:pt x="36673" y="55597"/>
                    <a:pt x="35204" y="61053"/>
                    <a:pt x="34307" y="66616"/>
                  </a:cubicBezTo>
                  <a:cubicBezTo>
                    <a:pt x="34241" y="67056"/>
                    <a:pt x="34102" y="67482"/>
                    <a:pt x="33896" y="67876"/>
                  </a:cubicBezTo>
                  <a:cubicBezTo>
                    <a:pt x="33667" y="66730"/>
                    <a:pt x="33448" y="65582"/>
                    <a:pt x="33210" y="64438"/>
                  </a:cubicBezTo>
                  <a:cubicBezTo>
                    <a:pt x="32351" y="59704"/>
                    <a:pt x="31059" y="55059"/>
                    <a:pt x="29349" y="50561"/>
                  </a:cubicBezTo>
                  <a:cubicBezTo>
                    <a:pt x="27215" y="45056"/>
                    <a:pt x="22862" y="40702"/>
                    <a:pt x="17354" y="38564"/>
                  </a:cubicBezTo>
                  <a:cubicBezTo>
                    <a:pt x="12157" y="36622"/>
                    <a:pt x="6784" y="35187"/>
                    <a:pt x="1310"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31" name="Google Shape;231;p7"/>
            <p:cNvGrpSpPr/>
            <p:nvPr/>
          </p:nvGrpSpPr>
          <p:grpSpPr>
            <a:xfrm rot="10800000">
              <a:off x="476991" y="276859"/>
              <a:ext cx="8210420" cy="4564799"/>
              <a:chOff x="2063852" y="895709"/>
              <a:chExt cx="8210420" cy="4564799"/>
            </a:xfrm>
          </p:grpSpPr>
          <p:sp>
            <p:nvSpPr>
              <p:cNvPr id="232" name="Google Shape;232;p7"/>
              <p:cNvSpPr/>
              <p:nvPr/>
            </p:nvSpPr>
            <p:spPr>
              <a:xfrm>
                <a:off x="2063852" y="1824636"/>
                <a:ext cx="67792" cy="67808"/>
              </a:xfrm>
              <a:custGeom>
                <a:rect b="b" l="l" r="r" t="t"/>
                <a:pathLst>
                  <a:path extrusionOk="0" h="67808" w="67792">
                    <a:moveTo>
                      <a:pt x="70" y="33852"/>
                    </a:moveTo>
                    <a:cubicBezTo>
                      <a:pt x="2059" y="33443"/>
                      <a:pt x="4053" y="33056"/>
                      <a:pt x="6036" y="32622"/>
                    </a:cubicBezTo>
                    <a:cubicBezTo>
                      <a:pt x="10623" y="31763"/>
                      <a:pt x="15085" y="30340"/>
                      <a:pt x="19321" y="28386"/>
                    </a:cubicBezTo>
                    <a:cubicBezTo>
                      <a:pt x="23900" y="26098"/>
                      <a:pt x="27459" y="22184"/>
                      <a:pt x="29300" y="17412"/>
                    </a:cubicBezTo>
                    <a:cubicBezTo>
                      <a:pt x="31251" y="12288"/>
                      <a:pt x="32683" y="6981"/>
                      <a:pt x="33575" y="1572"/>
                    </a:cubicBezTo>
                    <a:cubicBezTo>
                      <a:pt x="33653" y="1047"/>
                      <a:pt x="33816" y="539"/>
                      <a:pt x="34057" y="66"/>
                    </a:cubicBezTo>
                    <a:cubicBezTo>
                      <a:pt x="34386" y="1700"/>
                      <a:pt x="34700" y="3337"/>
                      <a:pt x="35047" y="4967"/>
                    </a:cubicBezTo>
                    <a:cubicBezTo>
                      <a:pt x="35864" y="9244"/>
                      <a:pt x="37076" y="13437"/>
                      <a:pt x="38665" y="17492"/>
                    </a:cubicBezTo>
                    <a:cubicBezTo>
                      <a:pt x="40781" y="22833"/>
                      <a:pt x="45004" y="27070"/>
                      <a:pt x="50342" y="29205"/>
                    </a:cubicBezTo>
                    <a:cubicBezTo>
                      <a:pt x="55525" y="31184"/>
                      <a:pt x="60896" y="32636"/>
                      <a:pt x="66371" y="33540"/>
                    </a:cubicBezTo>
                    <a:cubicBezTo>
                      <a:pt x="66886" y="33617"/>
                      <a:pt x="67387" y="33776"/>
                      <a:pt x="67853" y="34010"/>
                    </a:cubicBezTo>
                    <a:cubicBezTo>
                      <a:pt x="65674" y="34464"/>
                      <a:pt x="63489" y="34891"/>
                      <a:pt x="61318" y="35376"/>
                    </a:cubicBezTo>
                    <a:cubicBezTo>
                      <a:pt x="56917" y="36227"/>
                      <a:pt x="52637" y="37616"/>
                      <a:pt x="48575" y="39510"/>
                    </a:cubicBezTo>
                    <a:cubicBezTo>
                      <a:pt x="44056" y="41776"/>
                      <a:pt x="40535" y="45632"/>
                      <a:pt x="38690" y="50335"/>
                    </a:cubicBezTo>
                    <a:cubicBezTo>
                      <a:pt x="36673" y="55597"/>
                      <a:pt x="35204" y="61052"/>
                      <a:pt x="34307" y="66615"/>
                    </a:cubicBezTo>
                    <a:cubicBezTo>
                      <a:pt x="34241" y="67055"/>
                      <a:pt x="34102" y="67481"/>
                      <a:pt x="33896" y="67875"/>
                    </a:cubicBezTo>
                    <a:cubicBezTo>
                      <a:pt x="33667" y="66730"/>
                      <a:pt x="33447" y="65581"/>
                      <a:pt x="33211" y="64437"/>
                    </a:cubicBezTo>
                    <a:cubicBezTo>
                      <a:pt x="32351" y="59703"/>
                      <a:pt x="31059" y="55058"/>
                      <a:pt x="29349" y="50560"/>
                    </a:cubicBezTo>
                    <a:cubicBezTo>
                      <a:pt x="27215" y="45055"/>
                      <a:pt x="22862" y="40701"/>
                      <a:pt x="17354" y="38563"/>
                    </a:cubicBezTo>
                    <a:cubicBezTo>
                      <a:pt x="12157" y="36622"/>
                      <a:pt x="6784" y="35187"/>
                      <a:pt x="1310"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 name="Google Shape;233;p7"/>
              <p:cNvSpPr/>
              <p:nvPr/>
            </p:nvSpPr>
            <p:spPr>
              <a:xfrm>
                <a:off x="10206479" y="2783658"/>
                <a:ext cx="67793" cy="67807"/>
              </a:xfrm>
              <a:custGeom>
                <a:rect b="b" l="l" r="r" t="t"/>
                <a:pathLst>
                  <a:path extrusionOk="0" h="67807" w="67793">
                    <a:moveTo>
                      <a:pt x="71" y="33852"/>
                    </a:moveTo>
                    <a:cubicBezTo>
                      <a:pt x="2060" y="33443"/>
                      <a:pt x="4053" y="33056"/>
                      <a:pt x="6037" y="32621"/>
                    </a:cubicBezTo>
                    <a:cubicBezTo>
                      <a:pt x="10623" y="31763"/>
                      <a:pt x="15085" y="30340"/>
                      <a:pt x="19321" y="28385"/>
                    </a:cubicBezTo>
                    <a:cubicBezTo>
                      <a:pt x="23900" y="26098"/>
                      <a:pt x="27459" y="22185"/>
                      <a:pt x="29300" y="17412"/>
                    </a:cubicBezTo>
                    <a:cubicBezTo>
                      <a:pt x="31252" y="12288"/>
                      <a:pt x="32684" y="6981"/>
                      <a:pt x="33575" y="1571"/>
                    </a:cubicBezTo>
                    <a:cubicBezTo>
                      <a:pt x="33654" y="1047"/>
                      <a:pt x="33818" y="539"/>
                      <a:pt x="34059" y="66"/>
                    </a:cubicBezTo>
                    <a:cubicBezTo>
                      <a:pt x="34387" y="1700"/>
                      <a:pt x="34701" y="3337"/>
                      <a:pt x="35047" y="4966"/>
                    </a:cubicBezTo>
                    <a:cubicBezTo>
                      <a:pt x="35865" y="9244"/>
                      <a:pt x="37076" y="13436"/>
                      <a:pt x="38666" y="17491"/>
                    </a:cubicBezTo>
                    <a:cubicBezTo>
                      <a:pt x="40781" y="22833"/>
                      <a:pt x="45005" y="27069"/>
                      <a:pt x="50342" y="29204"/>
                    </a:cubicBezTo>
                    <a:cubicBezTo>
                      <a:pt x="55526" y="31183"/>
                      <a:pt x="60896" y="32635"/>
                      <a:pt x="66372" y="33539"/>
                    </a:cubicBezTo>
                    <a:cubicBezTo>
                      <a:pt x="66888" y="33617"/>
                      <a:pt x="67387" y="33775"/>
                      <a:pt x="67854" y="34009"/>
                    </a:cubicBezTo>
                    <a:cubicBezTo>
                      <a:pt x="65675" y="34464"/>
                      <a:pt x="63491" y="34891"/>
                      <a:pt x="61319" y="35377"/>
                    </a:cubicBezTo>
                    <a:cubicBezTo>
                      <a:pt x="56918" y="36227"/>
                      <a:pt x="52638" y="37616"/>
                      <a:pt x="48576" y="39510"/>
                    </a:cubicBezTo>
                    <a:cubicBezTo>
                      <a:pt x="44057" y="41776"/>
                      <a:pt x="40536" y="45631"/>
                      <a:pt x="38690" y="50334"/>
                    </a:cubicBezTo>
                    <a:cubicBezTo>
                      <a:pt x="36672" y="55596"/>
                      <a:pt x="35203" y="61051"/>
                      <a:pt x="34305" y="66614"/>
                    </a:cubicBezTo>
                    <a:cubicBezTo>
                      <a:pt x="34241" y="67054"/>
                      <a:pt x="34102" y="67481"/>
                      <a:pt x="33894" y="67874"/>
                    </a:cubicBezTo>
                    <a:cubicBezTo>
                      <a:pt x="33669" y="66729"/>
                      <a:pt x="33449" y="65582"/>
                      <a:pt x="33211" y="64437"/>
                    </a:cubicBezTo>
                    <a:cubicBezTo>
                      <a:pt x="32352" y="59702"/>
                      <a:pt x="31060" y="55057"/>
                      <a:pt x="29350" y="50559"/>
                    </a:cubicBezTo>
                    <a:cubicBezTo>
                      <a:pt x="27216" y="45055"/>
                      <a:pt x="22863" y="40701"/>
                      <a:pt x="17355" y="38563"/>
                    </a:cubicBezTo>
                    <a:cubicBezTo>
                      <a:pt x="12158" y="36621"/>
                      <a:pt x="6785" y="35186"/>
                      <a:pt x="1311"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 name="Google Shape;234;p7"/>
              <p:cNvSpPr/>
              <p:nvPr/>
            </p:nvSpPr>
            <p:spPr>
              <a:xfrm>
                <a:off x="8510110" y="895709"/>
                <a:ext cx="67794" cy="67808"/>
              </a:xfrm>
              <a:custGeom>
                <a:rect b="b" l="l" r="r" t="t"/>
                <a:pathLst>
                  <a:path extrusionOk="0" h="67808" w="67794">
                    <a:moveTo>
                      <a:pt x="70" y="33852"/>
                    </a:moveTo>
                    <a:cubicBezTo>
                      <a:pt x="2060" y="33443"/>
                      <a:pt x="4053" y="33056"/>
                      <a:pt x="6037" y="32622"/>
                    </a:cubicBezTo>
                    <a:cubicBezTo>
                      <a:pt x="10623" y="31762"/>
                      <a:pt x="15086" y="30339"/>
                      <a:pt x="19321" y="28384"/>
                    </a:cubicBezTo>
                    <a:cubicBezTo>
                      <a:pt x="23900" y="26097"/>
                      <a:pt x="27459" y="22184"/>
                      <a:pt x="29300" y="17412"/>
                    </a:cubicBezTo>
                    <a:cubicBezTo>
                      <a:pt x="31252" y="12288"/>
                      <a:pt x="32684" y="6981"/>
                      <a:pt x="33575" y="1572"/>
                    </a:cubicBezTo>
                    <a:cubicBezTo>
                      <a:pt x="33654" y="1047"/>
                      <a:pt x="33817" y="539"/>
                      <a:pt x="34059" y="66"/>
                    </a:cubicBezTo>
                    <a:cubicBezTo>
                      <a:pt x="34387" y="1700"/>
                      <a:pt x="34701" y="3337"/>
                      <a:pt x="35047" y="4966"/>
                    </a:cubicBezTo>
                    <a:cubicBezTo>
                      <a:pt x="35864" y="9244"/>
                      <a:pt x="37076" y="13436"/>
                      <a:pt x="38666" y="17490"/>
                    </a:cubicBezTo>
                    <a:cubicBezTo>
                      <a:pt x="40781" y="22833"/>
                      <a:pt x="45005" y="27069"/>
                      <a:pt x="50343" y="29205"/>
                    </a:cubicBezTo>
                    <a:cubicBezTo>
                      <a:pt x="55527" y="31183"/>
                      <a:pt x="60897" y="32635"/>
                      <a:pt x="66372" y="33538"/>
                    </a:cubicBezTo>
                    <a:cubicBezTo>
                      <a:pt x="66888" y="33617"/>
                      <a:pt x="67388" y="33775"/>
                      <a:pt x="67854" y="34008"/>
                    </a:cubicBezTo>
                    <a:cubicBezTo>
                      <a:pt x="65675" y="34463"/>
                      <a:pt x="63491" y="34891"/>
                      <a:pt x="61320" y="35376"/>
                    </a:cubicBezTo>
                    <a:cubicBezTo>
                      <a:pt x="56918" y="36226"/>
                      <a:pt x="52639" y="37614"/>
                      <a:pt x="48576" y="39509"/>
                    </a:cubicBezTo>
                    <a:cubicBezTo>
                      <a:pt x="44057" y="41776"/>
                      <a:pt x="40537" y="45631"/>
                      <a:pt x="38691" y="50334"/>
                    </a:cubicBezTo>
                    <a:cubicBezTo>
                      <a:pt x="36673" y="55596"/>
                      <a:pt x="35203" y="61052"/>
                      <a:pt x="34306" y="66615"/>
                    </a:cubicBezTo>
                    <a:cubicBezTo>
                      <a:pt x="34241" y="67055"/>
                      <a:pt x="34103" y="67481"/>
                      <a:pt x="33895" y="67875"/>
                    </a:cubicBezTo>
                    <a:cubicBezTo>
                      <a:pt x="33669" y="66728"/>
                      <a:pt x="33449" y="65581"/>
                      <a:pt x="33211" y="64437"/>
                    </a:cubicBezTo>
                    <a:cubicBezTo>
                      <a:pt x="32352" y="59703"/>
                      <a:pt x="31060" y="55057"/>
                      <a:pt x="29350" y="50559"/>
                    </a:cubicBezTo>
                    <a:cubicBezTo>
                      <a:pt x="27216" y="45055"/>
                      <a:pt x="22863" y="40701"/>
                      <a:pt x="17355" y="38563"/>
                    </a:cubicBezTo>
                    <a:cubicBezTo>
                      <a:pt x="12158" y="36621"/>
                      <a:pt x="6785" y="35186"/>
                      <a:pt x="1311" y="34277"/>
                    </a:cubicBezTo>
                    <a:lnTo>
                      <a:pt x="60" y="340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 name="Google Shape;235;p7"/>
              <p:cNvSpPr/>
              <p:nvPr/>
            </p:nvSpPr>
            <p:spPr>
              <a:xfrm>
                <a:off x="2247120" y="4429233"/>
                <a:ext cx="67794" cy="67809"/>
              </a:xfrm>
              <a:custGeom>
                <a:rect b="b" l="l" r="r" t="t"/>
                <a:pathLst>
                  <a:path extrusionOk="0" h="67809" w="67794">
                    <a:moveTo>
                      <a:pt x="71" y="33852"/>
                    </a:moveTo>
                    <a:cubicBezTo>
                      <a:pt x="2060" y="33445"/>
                      <a:pt x="4053" y="33056"/>
                      <a:pt x="6036" y="32623"/>
                    </a:cubicBezTo>
                    <a:cubicBezTo>
                      <a:pt x="10623" y="31764"/>
                      <a:pt x="15085" y="30341"/>
                      <a:pt x="19321" y="28386"/>
                    </a:cubicBezTo>
                    <a:cubicBezTo>
                      <a:pt x="23900" y="26098"/>
                      <a:pt x="27459" y="22185"/>
                      <a:pt x="29300" y="17412"/>
                    </a:cubicBezTo>
                    <a:cubicBezTo>
                      <a:pt x="31251" y="12288"/>
                      <a:pt x="32683" y="6981"/>
                      <a:pt x="33575" y="1572"/>
                    </a:cubicBezTo>
                    <a:cubicBezTo>
                      <a:pt x="33654" y="1047"/>
                      <a:pt x="33817" y="539"/>
                      <a:pt x="34058" y="66"/>
                    </a:cubicBezTo>
                    <a:cubicBezTo>
                      <a:pt x="34387" y="1700"/>
                      <a:pt x="34701" y="3337"/>
                      <a:pt x="35047" y="4967"/>
                    </a:cubicBezTo>
                    <a:cubicBezTo>
                      <a:pt x="35865" y="9244"/>
                      <a:pt x="37076" y="13437"/>
                      <a:pt x="38666" y="17492"/>
                    </a:cubicBezTo>
                    <a:cubicBezTo>
                      <a:pt x="40781" y="22834"/>
                      <a:pt x="45004" y="27071"/>
                      <a:pt x="50343" y="29205"/>
                    </a:cubicBezTo>
                    <a:cubicBezTo>
                      <a:pt x="55526" y="31184"/>
                      <a:pt x="60896" y="32636"/>
                      <a:pt x="66371" y="33540"/>
                    </a:cubicBezTo>
                    <a:cubicBezTo>
                      <a:pt x="66887" y="33618"/>
                      <a:pt x="67388" y="33776"/>
                      <a:pt x="67854" y="34010"/>
                    </a:cubicBezTo>
                    <a:cubicBezTo>
                      <a:pt x="65675" y="34464"/>
                      <a:pt x="63491" y="34891"/>
                      <a:pt x="61318" y="35377"/>
                    </a:cubicBezTo>
                    <a:cubicBezTo>
                      <a:pt x="56917" y="36228"/>
                      <a:pt x="52638" y="37616"/>
                      <a:pt x="48576" y="39510"/>
                    </a:cubicBezTo>
                    <a:cubicBezTo>
                      <a:pt x="44057" y="41777"/>
                      <a:pt x="40536" y="45632"/>
                      <a:pt x="38690" y="50335"/>
                    </a:cubicBezTo>
                    <a:cubicBezTo>
                      <a:pt x="36673" y="55597"/>
                      <a:pt x="35204" y="61053"/>
                      <a:pt x="34307" y="66616"/>
                    </a:cubicBezTo>
                    <a:cubicBezTo>
                      <a:pt x="34241" y="67056"/>
                      <a:pt x="34103" y="67482"/>
                      <a:pt x="33896" y="67876"/>
                    </a:cubicBezTo>
                    <a:cubicBezTo>
                      <a:pt x="33669" y="66730"/>
                      <a:pt x="33449" y="65582"/>
                      <a:pt x="33212" y="64437"/>
                    </a:cubicBezTo>
                    <a:cubicBezTo>
                      <a:pt x="32352" y="59704"/>
                      <a:pt x="31060" y="55059"/>
                      <a:pt x="29350" y="50561"/>
                    </a:cubicBezTo>
                    <a:cubicBezTo>
                      <a:pt x="27216" y="45056"/>
                      <a:pt x="22863" y="40702"/>
                      <a:pt x="17355" y="38563"/>
                    </a:cubicBezTo>
                    <a:cubicBezTo>
                      <a:pt x="12158" y="36622"/>
                      <a:pt x="6785"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 name="Google Shape;236;p7"/>
              <p:cNvSpPr/>
              <p:nvPr/>
            </p:nvSpPr>
            <p:spPr>
              <a:xfrm>
                <a:off x="7281995" y="5392699"/>
                <a:ext cx="67792" cy="67809"/>
              </a:xfrm>
              <a:custGeom>
                <a:rect b="b" l="l" r="r" t="t"/>
                <a:pathLst>
                  <a:path extrusionOk="0" h="67809" w="67792">
                    <a:moveTo>
                      <a:pt x="70" y="33854"/>
                    </a:moveTo>
                    <a:cubicBezTo>
                      <a:pt x="2059" y="33445"/>
                      <a:pt x="4053" y="33058"/>
                      <a:pt x="6036" y="32623"/>
                    </a:cubicBezTo>
                    <a:cubicBezTo>
                      <a:pt x="10623" y="31764"/>
                      <a:pt x="15085" y="30341"/>
                      <a:pt x="19321" y="28386"/>
                    </a:cubicBezTo>
                    <a:cubicBezTo>
                      <a:pt x="23900" y="26098"/>
                      <a:pt x="27459" y="22186"/>
                      <a:pt x="29301" y="17414"/>
                    </a:cubicBezTo>
                    <a:cubicBezTo>
                      <a:pt x="31252" y="12289"/>
                      <a:pt x="32684" y="6983"/>
                      <a:pt x="33575" y="1573"/>
                    </a:cubicBezTo>
                    <a:cubicBezTo>
                      <a:pt x="33654" y="1048"/>
                      <a:pt x="33817" y="539"/>
                      <a:pt x="34059" y="66"/>
                    </a:cubicBezTo>
                    <a:cubicBezTo>
                      <a:pt x="34387" y="1701"/>
                      <a:pt x="34700" y="3338"/>
                      <a:pt x="35047" y="4968"/>
                    </a:cubicBezTo>
                    <a:cubicBezTo>
                      <a:pt x="35865" y="9245"/>
                      <a:pt x="37076" y="13437"/>
                      <a:pt x="38665" y="17492"/>
                    </a:cubicBezTo>
                    <a:cubicBezTo>
                      <a:pt x="40781" y="22834"/>
                      <a:pt x="45004" y="27071"/>
                      <a:pt x="50343" y="29206"/>
                    </a:cubicBezTo>
                    <a:cubicBezTo>
                      <a:pt x="55526" y="31184"/>
                      <a:pt x="60896" y="32636"/>
                      <a:pt x="66371" y="33540"/>
                    </a:cubicBezTo>
                    <a:cubicBezTo>
                      <a:pt x="66886" y="33618"/>
                      <a:pt x="67386" y="33777"/>
                      <a:pt x="67852" y="34010"/>
                    </a:cubicBezTo>
                    <a:cubicBezTo>
                      <a:pt x="65674" y="34464"/>
                      <a:pt x="63490" y="34892"/>
                      <a:pt x="61318" y="35377"/>
                    </a:cubicBezTo>
                    <a:cubicBezTo>
                      <a:pt x="56917" y="36228"/>
                      <a:pt x="52637" y="37616"/>
                      <a:pt x="48576" y="39510"/>
                    </a:cubicBezTo>
                    <a:cubicBezTo>
                      <a:pt x="44057" y="41777"/>
                      <a:pt x="40535" y="45632"/>
                      <a:pt x="38690" y="50335"/>
                    </a:cubicBezTo>
                    <a:cubicBezTo>
                      <a:pt x="36673" y="55597"/>
                      <a:pt x="35204" y="61053"/>
                      <a:pt x="34307" y="66616"/>
                    </a:cubicBezTo>
                    <a:cubicBezTo>
                      <a:pt x="34242" y="67056"/>
                      <a:pt x="34103" y="67482"/>
                      <a:pt x="33896" y="67876"/>
                    </a:cubicBezTo>
                    <a:cubicBezTo>
                      <a:pt x="33669" y="66730"/>
                      <a:pt x="33449" y="65582"/>
                      <a:pt x="33210" y="64439"/>
                    </a:cubicBezTo>
                    <a:cubicBezTo>
                      <a:pt x="32352" y="59704"/>
                      <a:pt x="31059" y="55059"/>
                      <a:pt x="29350" y="50561"/>
                    </a:cubicBezTo>
                    <a:cubicBezTo>
                      <a:pt x="27216" y="45057"/>
                      <a:pt x="22862" y="40703"/>
                      <a:pt x="17355" y="38565"/>
                    </a:cubicBezTo>
                    <a:cubicBezTo>
                      <a:pt x="12157" y="36622"/>
                      <a:pt x="6784"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237" name="Google Shape;237;p7"/>
          <p:cNvSpPr txBox="1"/>
          <p:nvPr>
            <p:ph type="title"/>
          </p:nvPr>
        </p:nvSpPr>
        <p:spPr>
          <a:xfrm>
            <a:off x="720000" y="445025"/>
            <a:ext cx="7704000" cy="5727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3800"/>
              <a:buNone/>
              <a:defRPr/>
            </a:lvl1pPr>
            <a:lvl2pPr lvl="1" algn="l">
              <a:lnSpc>
                <a:spcPct val="100000"/>
              </a:lnSpc>
              <a:spcBef>
                <a:spcPts val="0"/>
              </a:spcBef>
              <a:spcAft>
                <a:spcPts val="0"/>
              </a:spcAft>
              <a:buSzPts val="3800"/>
              <a:buNone/>
              <a:defRPr/>
            </a:lvl2pPr>
            <a:lvl3pPr lvl="2" algn="l">
              <a:lnSpc>
                <a:spcPct val="100000"/>
              </a:lnSpc>
              <a:spcBef>
                <a:spcPts val="0"/>
              </a:spcBef>
              <a:spcAft>
                <a:spcPts val="0"/>
              </a:spcAft>
              <a:buSzPts val="3800"/>
              <a:buNone/>
              <a:defRPr/>
            </a:lvl3pPr>
            <a:lvl4pPr lvl="3" algn="l">
              <a:lnSpc>
                <a:spcPct val="100000"/>
              </a:lnSpc>
              <a:spcBef>
                <a:spcPts val="0"/>
              </a:spcBef>
              <a:spcAft>
                <a:spcPts val="0"/>
              </a:spcAft>
              <a:buSzPts val="3800"/>
              <a:buNone/>
              <a:defRPr/>
            </a:lvl4pPr>
            <a:lvl5pPr lvl="4" algn="l">
              <a:lnSpc>
                <a:spcPct val="100000"/>
              </a:lnSpc>
              <a:spcBef>
                <a:spcPts val="0"/>
              </a:spcBef>
              <a:spcAft>
                <a:spcPts val="0"/>
              </a:spcAft>
              <a:buSzPts val="3800"/>
              <a:buNone/>
              <a:defRPr/>
            </a:lvl5pPr>
            <a:lvl6pPr lvl="5" algn="l">
              <a:lnSpc>
                <a:spcPct val="100000"/>
              </a:lnSpc>
              <a:spcBef>
                <a:spcPts val="0"/>
              </a:spcBef>
              <a:spcAft>
                <a:spcPts val="0"/>
              </a:spcAft>
              <a:buSzPts val="3800"/>
              <a:buNone/>
              <a:defRPr/>
            </a:lvl6pPr>
            <a:lvl7pPr lvl="6" algn="l">
              <a:lnSpc>
                <a:spcPct val="100000"/>
              </a:lnSpc>
              <a:spcBef>
                <a:spcPts val="0"/>
              </a:spcBef>
              <a:spcAft>
                <a:spcPts val="0"/>
              </a:spcAft>
              <a:buSzPts val="3800"/>
              <a:buNone/>
              <a:defRPr/>
            </a:lvl7pPr>
            <a:lvl8pPr lvl="7" algn="l">
              <a:lnSpc>
                <a:spcPct val="100000"/>
              </a:lnSpc>
              <a:spcBef>
                <a:spcPts val="0"/>
              </a:spcBef>
              <a:spcAft>
                <a:spcPts val="0"/>
              </a:spcAft>
              <a:buSzPts val="3800"/>
              <a:buNone/>
              <a:defRPr/>
            </a:lvl8pPr>
            <a:lvl9pPr lvl="8" algn="l">
              <a:lnSpc>
                <a:spcPct val="100000"/>
              </a:lnSpc>
              <a:spcBef>
                <a:spcPts val="0"/>
              </a:spcBef>
              <a:spcAft>
                <a:spcPts val="0"/>
              </a:spcAft>
              <a:buSzPts val="3800"/>
              <a:buNone/>
              <a:defRPr/>
            </a:lvl9pPr>
          </a:lstStyle>
          <a:p/>
        </p:txBody>
      </p:sp>
      <p:grpSp>
        <p:nvGrpSpPr>
          <p:cNvPr id="238" name="Google Shape;238;p7"/>
          <p:cNvGrpSpPr/>
          <p:nvPr/>
        </p:nvGrpSpPr>
        <p:grpSpPr>
          <a:xfrm>
            <a:off x="135137" y="156636"/>
            <a:ext cx="8873725" cy="4830227"/>
            <a:chOff x="153872" y="166907"/>
            <a:chExt cx="8873725" cy="4830227"/>
          </a:xfrm>
        </p:grpSpPr>
        <p:grpSp>
          <p:nvGrpSpPr>
            <p:cNvPr id="239" name="Google Shape;239;p7"/>
            <p:cNvGrpSpPr/>
            <p:nvPr/>
          </p:nvGrpSpPr>
          <p:grpSpPr>
            <a:xfrm>
              <a:off x="6250862" y="166907"/>
              <a:ext cx="2776735" cy="2046310"/>
              <a:chOff x="6250862" y="166907"/>
              <a:chExt cx="2776735" cy="2046310"/>
            </a:xfrm>
          </p:grpSpPr>
          <p:sp>
            <p:nvSpPr>
              <p:cNvPr id="240" name="Google Shape;240;p7"/>
              <p:cNvSpPr/>
              <p:nvPr/>
            </p:nvSpPr>
            <p:spPr>
              <a:xfrm>
                <a:off x="6538521" y="251138"/>
                <a:ext cx="2404041" cy="1674392"/>
              </a:xfrm>
              <a:custGeom>
                <a:rect b="b" l="l" r="r" t="t"/>
                <a:pathLst>
                  <a:path extrusionOk="0" h="60431" w="86765">
                    <a:moveTo>
                      <a:pt x="1" y="0"/>
                    </a:moveTo>
                    <a:lnTo>
                      <a:pt x="1" y="752"/>
                    </a:lnTo>
                    <a:lnTo>
                      <a:pt x="86012" y="752"/>
                    </a:lnTo>
                    <a:lnTo>
                      <a:pt x="86012" y="60430"/>
                    </a:lnTo>
                    <a:lnTo>
                      <a:pt x="86764" y="60430"/>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7"/>
              <p:cNvSpPr/>
              <p:nvPr/>
            </p:nvSpPr>
            <p:spPr>
              <a:xfrm>
                <a:off x="6250862" y="166907"/>
                <a:ext cx="2776735" cy="2046310"/>
              </a:xfrm>
              <a:custGeom>
                <a:rect b="b" l="l" r="r" t="t"/>
                <a:pathLst>
                  <a:path extrusionOk="0" h="73854" w="100216">
                    <a:moveTo>
                      <a:pt x="0" y="0"/>
                    </a:moveTo>
                    <a:lnTo>
                      <a:pt x="0" y="1114"/>
                    </a:lnTo>
                    <a:lnTo>
                      <a:pt x="89171" y="1114"/>
                    </a:lnTo>
                    <a:lnTo>
                      <a:pt x="89171" y="11015"/>
                    </a:lnTo>
                    <a:lnTo>
                      <a:pt x="99072" y="11015"/>
                    </a:lnTo>
                    <a:lnTo>
                      <a:pt x="99072" y="73853"/>
                    </a:lnTo>
                    <a:lnTo>
                      <a:pt x="100216" y="73853"/>
                    </a:lnTo>
                    <a:lnTo>
                      <a:pt x="100216" y="9902"/>
                    </a:lnTo>
                    <a:lnTo>
                      <a:pt x="90285" y="9902"/>
                    </a:lnTo>
                    <a:lnTo>
                      <a:pt x="902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7"/>
              <p:cNvSpPr/>
              <p:nvPr/>
            </p:nvSpPr>
            <p:spPr>
              <a:xfrm>
                <a:off x="8610654" y="441239"/>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7"/>
              <p:cNvSpPr/>
              <p:nvPr/>
            </p:nvSpPr>
            <p:spPr>
              <a:xfrm>
                <a:off x="8796600" y="315336"/>
                <a:ext cx="82568" cy="82568"/>
              </a:xfrm>
              <a:custGeom>
                <a:rect b="b" l="l" r="r" t="t"/>
                <a:pathLst>
                  <a:path extrusionOk="0" h="2980" w="2980">
                    <a:moveTo>
                      <a:pt x="1" y="0"/>
                    </a:moveTo>
                    <a:lnTo>
                      <a:pt x="1" y="2980"/>
                    </a:lnTo>
                    <a:lnTo>
                      <a:pt x="2980" y="2980"/>
                    </a:lnTo>
                    <a:lnTo>
                      <a:pt x="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 name="Google Shape;244;p7"/>
            <p:cNvGrpSpPr/>
            <p:nvPr/>
          </p:nvGrpSpPr>
          <p:grpSpPr>
            <a:xfrm>
              <a:off x="153872" y="187444"/>
              <a:ext cx="2775931" cy="2046310"/>
              <a:chOff x="153872" y="187444"/>
              <a:chExt cx="2775931" cy="2046310"/>
            </a:xfrm>
          </p:grpSpPr>
          <p:sp>
            <p:nvSpPr>
              <p:cNvPr id="245" name="Google Shape;245;p7"/>
              <p:cNvSpPr/>
              <p:nvPr/>
            </p:nvSpPr>
            <p:spPr>
              <a:xfrm>
                <a:off x="238102" y="271675"/>
                <a:ext cx="2404014" cy="1674392"/>
              </a:xfrm>
              <a:custGeom>
                <a:rect b="b" l="l" r="r" t="t"/>
                <a:pathLst>
                  <a:path extrusionOk="0" h="60431" w="86764">
                    <a:moveTo>
                      <a:pt x="0" y="0"/>
                    </a:moveTo>
                    <a:lnTo>
                      <a:pt x="0" y="60430"/>
                    </a:lnTo>
                    <a:lnTo>
                      <a:pt x="753" y="60430"/>
                    </a:lnTo>
                    <a:lnTo>
                      <a:pt x="753" y="752"/>
                    </a:lnTo>
                    <a:lnTo>
                      <a:pt x="86764" y="752"/>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7"/>
              <p:cNvSpPr/>
              <p:nvPr/>
            </p:nvSpPr>
            <p:spPr>
              <a:xfrm>
                <a:off x="153872" y="187444"/>
                <a:ext cx="2775931" cy="2046310"/>
              </a:xfrm>
              <a:custGeom>
                <a:rect b="b" l="l" r="r" t="t"/>
                <a:pathLst>
                  <a:path extrusionOk="0" h="73854" w="100187">
                    <a:moveTo>
                      <a:pt x="9902" y="0"/>
                    </a:moveTo>
                    <a:lnTo>
                      <a:pt x="9902" y="9902"/>
                    </a:lnTo>
                    <a:lnTo>
                      <a:pt x="1" y="9902"/>
                    </a:lnTo>
                    <a:lnTo>
                      <a:pt x="1" y="73853"/>
                    </a:lnTo>
                    <a:lnTo>
                      <a:pt x="1114" y="73853"/>
                    </a:lnTo>
                    <a:lnTo>
                      <a:pt x="1114" y="11015"/>
                    </a:lnTo>
                    <a:lnTo>
                      <a:pt x="11046" y="11015"/>
                    </a:lnTo>
                    <a:lnTo>
                      <a:pt x="11046" y="1114"/>
                    </a:lnTo>
                    <a:lnTo>
                      <a:pt x="100186" y="1114"/>
                    </a:lnTo>
                    <a:lnTo>
                      <a:pt x="1001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7"/>
              <p:cNvSpPr/>
              <p:nvPr/>
            </p:nvSpPr>
            <p:spPr>
              <a:xfrm>
                <a:off x="429063" y="461776"/>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7"/>
              <p:cNvSpPr/>
              <p:nvPr/>
            </p:nvSpPr>
            <p:spPr>
              <a:xfrm>
                <a:off x="301470" y="335042"/>
                <a:ext cx="83427" cy="83400"/>
              </a:xfrm>
              <a:custGeom>
                <a:rect b="b" l="l" r="r" t="t"/>
                <a:pathLst>
                  <a:path extrusionOk="0" h="3010" w="3011">
                    <a:moveTo>
                      <a:pt x="1" y="0"/>
                    </a:moveTo>
                    <a:lnTo>
                      <a:pt x="1" y="3010"/>
                    </a:lnTo>
                    <a:lnTo>
                      <a:pt x="3010" y="3010"/>
                    </a:lnTo>
                    <a:lnTo>
                      <a:pt x="30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7"/>
            <p:cNvGrpSpPr/>
            <p:nvPr/>
          </p:nvGrpSpPr>
          <p:grpSpPr>
            <a:xfrm>
              <a:off x="6250862" y="2930287"/>
              <a:ext cx="2776735" cy="2046310"/>
              <a:chOff x="6250862" y="2930287"/>
              <a:chExt cx="2776735" cy="2046310"/>
            </a:xfrm>
          </p:grpSpPr>
          <p:sp>
            <p:nvSpPr>
              <p:cNvPr id="250" name="Google Shape;250;p7"/>
              <p:cNvSpPr/>
              <p:nvPr/>
            </p:nvSpPr>
            <p:spPr>
              <a:xfrm>
                <a:off x="6538521" y="3217974"/>
                <a:ext cx="2404041" cy="1674392"/>
              </a:xfrm>
              <a:custGeom>
                <a:rect b="b" l="l" r="r" t="t"/>
                <a:pathLst>
                  <a:path extrusionOk="0" h="60431" w="86765">
                    <a:moveTo>
                      <a:pt x="86012" y="0"/>
                    </a:moveTo>
                    <a:lnTo>
                      <a:pt x="86012" y="59678"/>
                    </a:lnTo>
                    <a:lnTo>
                      <a:pt x="1" y="59678"/>
                    </a:lnTo>
                    <a:lnTo>
                      <a:pt x="1" y="60431"/>
                    </a:lnTo>
                    <a:lnTo>
                      <a:pt x="86764" y="60431"/>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7"/>
              <p:cNvSpPr/>
              <p:nvPr/>
            </p:nvSpPr>
            <p:spPr>
              <a:xfrm>
                <a:off x="6250862" y="2930287"/>
                <a:ext cx="2776735" cy="2046310"/>
              </a:xfrm>
              <a:custGeom>
                <a:rect b="b" l="l" r="r" t="t"/>
                <a:pathLst>
                  <a:path extrusionOk="0" h="73854" w="100216">
                    <a:moveTo>
                      <a:pt x="99072" y="1"/>
                    </a:moveTo>
                    <a:lnTo>
                      <a:pt x="99072" y="62808"/>
                    </a:lnTo>
                    <a:lnTo>
                      <a:pt x="89171" y="62808"/>
                    </a:lnTo>
                    <a:lnTo>
                      <a:pt x="89171" y="72740"/>
                    </a:lnTo>
                    <a:lnTo>
                      <a:pt x="0" y="72740"/>
                    </a:lnTo>
                    <a:lnTo>
                      <a:pt x="0" y="73853"/>
                    </a:lnTo>
                    <a:lnTo>
                      <a:pt x="90285" y="73853"/>
                    </a:lnTo>
                    <a:lnTo>
                      <a:pt x="90285" y="63952"/>
                    </a:lnTo>
                    <a:lnTo>
                      <a:pt x="100216" y="63952"/>
                    </a:lnTo>
                    <a:lnTo>
                      <a:pt x="1002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a:off x="8610654" y="4559626"/>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p:nvPr/>
            </p:nvSpPr>
            <p:spPr>
              <a:xfrm>
                <a:off x="8796600" y="4745571"/>
                <a:ext cx="82568" cy="82596"/>
              </a:xfrm>
              <a:custGeom>
                <a:rect b="b" l="l" r="r" t="t"/>
                <a:pathLst>
                  <a:path extrusionOk="0" h="2981" w="2980">
                    <a:moveTo>
                      <a:pt x="1" y="1"/>
                    </a:moveTo>
                    <a:lnTo>
                      <a:pt x="1" y="2980"/>
                    </a:lnTo>
                    <a:lnTo>
                      <a:pt x="2980" y="2980"/>
                    </a:lnTo>
                    <a:lnTo>
                      <a:pt x="29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7"/>
            <p:cNvGrpSpPr/>
            <p:nvPr/>
          </p:nvGrpSpPr>
          <p:grpSpPr>
            <a:xfrm>
              <a:off x="153872" y="2950824"/>
              <a:ext cx="2775931" cy="2046310"/>
              <a:chOff x="153872" y="2950824"/>
              <a:chExt cx="2775931" cy="2046310"/>
            </a:xfrm>
          </p:grpSpPr>
          <p:sp>
            <p:nvSpPr>
              <p:cNvPr id="255" name="Google Shape;255;p7"/>
              <p:cNvSpPr/>
              <p:nvPr/>
            </p:nvSpPr>
            <p:spPr>
              <a:xfrm>
                <a:off x="238102" y="3238511"/>
                <a:ext cx="2404014" cy="1674392"/>
              </a:xfrm>
              <a:custGeom>
                <a:rect b="b" l="l" r="r" t="t"/>
                <a:pathLst>
                  <a:path extrusionOk="0" h="60431" w="86764">
                    <a:moveTo>
                      <a:pt x="0" y="0"/>
                    </a:moveTo>
                    <a:lnTo>
                      <a:pt x="0" y="60431"/>
                    </a:lnTo>
                    <a:lnTo>
                      <a:pt x="86764" y="60431"/>
                    </a:lnTo>
                    <a:lnTo>
                      <a:pt x="86764" y="59678"/>
                    </a:lnTo>
                    <a:lnTo>
                      <a:pt x="753" y="59678"/>
                    </a:lnTo>
                    <a:lnTo>
                      <a:pt x="7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
              <p:cNvSpPr/>
              <p:nvPr/>
            </p:nvSpPr>
            <p:spPr>
              <a:xfrm>
                <a:off x="153872" y="2950824"/>
                <a:ext cx="2775931" cy="2046310"/>
              </a:xfrm>
              <a:custGeom>
                <a:rect b="b" l="l" r="r" t="t"/>
                <a:pathLst>
                  <a:path extrusionOk="0" h="73854" w="100187">
                    <a:moveTo>
                      <a:pt x="1" y="1"/>
                    </a:moveTo>
                    <a:lnTo>
                      <a:pt x="1" y="63952"/>
                    </a:lnTo>
                    <a:lnTo>
                      <a:pt x="9902" y="63952"/>
                    </a:lnTo>
                    <a:lnTo>
                      <a:pt x="9902" y="73853"/>
                    </a:lnTo>
                    <a:lnTo>
                      <a:pt x="100186" y="73853"/>
                    </a:lnTo>
                    <a:lnTo>
                      <a:pt x="100186" y="72740"/>
                    </a:lnTo>
                    <a:lnTo>
                      <a:pt x="11046" y="72740"/>
                    </a:lnTo>
                    <a:lnTo>
                      <a:pt x="11046" y="62808"/>
                    </a:lnTo>
                    <a:lnTo>
                      <a:pt x="1114" y="62808"/>
                    </a:lnTo>
                    <a:lnTo>
                      <a:pt x="11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7"/>
              <p:cNvSpPr/>
              <p:nvPr/>
            </p:nvSpPr>
            <p:spPr>
              <a:xfrm>
                <a:off x="429063" y="4580164"/>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7"/>
              <p:cNvSpPr/>
              <p:nvPr/>
            </p:nvSpPr>
            <p:spPr>
              <a:xfrm>
                <a:off x="301470" y="4766109"/>
                <a:ext cx="83427" cy="82596"/>
              </a:xfrm>
              <a:custGeom>
                <a:rect b="b" l="l" r="r" t="t"/>
                <a:pathLst>
                  <a:path extrusionOk="0" h="2981" w="3011">
                    <a:moveTo>
                      <a:pt x="1" y="1"/>
                    </a:moveTo>
                    <a:lnTo>
                      <a:pt x="1" y="2980"/>
                    </a:lnTo>
                    <a:lnTo>
                      <a:pt x="3010" y="2980"/>
                    </a:lnTo>
                    <a:lnTo>
                      <a:pt x="30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9" name="Google Shape;259;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0" name="Shape 260"/>
        <p:cNvGrpSpPr/>
        <p:nvPr/>
      </p:nvGrpSpPr>
      <p:grpSpPr>
        <a:xfrm>
          <a:off x="0" y="0"/>
          <a:ext cx="0" cy="0"/>
          <a:chOff x="0" y="0"/>
          <a:chExt cx="0" cy="0"/>
        </a:xfrm>
      </p:grpSpPr>
      <p:pic>
        <p:nvPicPr>
          <p:cNvPr id="261" name="Google Shape;261;p8"/>
          <p:cNvPicPr preferRelativeResize="0"/>
          <p:nvPr/>
        </p:nvPicPr>
        <p:blipFill rotWithShape="1">
          <a:blip r:embed="rId2">
            <a:alphaModFix/>
          </a:blip>
          <a:srcRect b="0" l="0" r="0" t="0"/>
          <a:stretch/>
        </p:blipFill>
        <p:spPr>
          <a:xfrm>
            <a:off x="0" y="672"/>
            <a:ext cx="9143998" cy="5142154"/>
          </a:xfrm>
          <a:prstGeom prst="rect">
            <a:avLst/>
          </a:prstGeom>
          <a:noFill/>
          <a:ln>
            <a:noFill/>
          </a:ln>
        </p:spPr>
      </p:pic>
      <p:grpSp>
        <p:nvGrpSpPr>
          <p:cNvPr id="262" name="Google Shape;262;p8"/>
          <p:cNvGrpSpPr/>
          <p:nvPr/>
        </p:nvGrpSpPr>
        <p:grpSpPr>
          <a:xfrm>
            <a:off x="27442" y="3266708"/>
            <a:ext cx="9149687" cy="1885868"/>
            <a:chOff x="1639250" y="4518105"/>
            <a:chExt cx="9164350" cy="1890026"/>
          </a:xfrm>
        </p:grpSpPr>
        <p:sp>
          <p:nvSpPr>
            <p:cNvPr id="263" name="Google Shape;263;p8"/>
            <p:cNvSpPr/>
            <p:nvPr/>
          </p:nvSpPr>
          <p:spPr>
            <a:xfrm>
              <a:off x="7018121" y="4518105"/>
              <a:ext cx="3785479" cy="1890026"/>
            </a:xfrm>
            <a:custGeom>
              <a:rect b="b" l="l" r="r" t="t"/>
              <a:pathLst>
                <a:path extrusionOk="0" h="1890026" w="3785479">
                  <a:moveTo>
                    <a:pt x="2869691" y="502915"/>
                  </a:moveTo>
                  <a:cubicBezTo>
                    <a:pt x="2546881" y="530785"/>
                    <a:pt x="2307807" y="814821"/>
                    <a:pt x="2335704" y="1137326"/>
                  </a:cubicBezTo>
                  <a:cubicBezTo>
                    <a:pt x="2336265" y="1143818"/>
                    <a:pt x="2336935" y="1150301"/>
                    <a:pt x="2337713" y="1156771"/>
                  </a:cubicBezTo>
                  <a:cubicBezTo>
                    <a:pt x="2225160" y="1182986"/>
                    <a:pt x="2117150" y="1225828"/>
                    <a:pt x="2017250" y="1283885"/>
                  </a:cubicBezTo>
                  <a:cubicBezTo>
                    <a:pt x="1759154" y="1023834"/>
                    <a:pt x="1338913" y="1022051"/>
                    <a:pt x="1078616" y="1279904"/>
                  </a:cubicBezTo>
                  <a:cubicBezTo>
                    <a:pt x="1061292" y="1297066"/>
                    <a:pt x="1044927" y="1315168"/>
                    <a:pt x="1029598" y="1334130"/>
                  </a:cubicBezTo>
                  <a:cubicBezTo>
                    <a:pt x="599490" y="1262132"/>
                    <a:pt x="175377" y="1491157"/>
                    <a:pt x="60" y="1890093"/>
                  </a:cubicBezTo>
                  <a:lnTo>
                    <a:pt x="3785540" y="1890093"/>
                  </a:lnTo>
                  <a:lnTo>
                    <a:pt x="3785540" y="66"/>
                  </a:lnTo>
                  <a:cubicBezTo>
                    <a:pt x="3417674" y="12958"/>
                    <a:pt x="3077784" y="199575"/>
                    <a:pt x="2869691" y="50291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 name="Google Shape;264;p8"/>
            <p:cNvSpPr/>
            <p:nvPr/>
          </p:nvSpPr>
          <p:spPr>
            <a:xfrm>
              <a:off x="1639250" y="4979536"/>
              <a:ext cx="3568832" cy="1428594"/>
            </a:xfrm>
            <a:custGeom>
              <a:rect b="b" l="l" r="r" t="t"/>
              <a:pathLst>
                <a:path extrusionOk="0" h="1428594" w="3568832">
                  <a:moveTo>
                    <a:pt x="2616086" y="513624"/>
                  </a:moveTo>
                  <a:cubicBezTo>
                    <a:pt x="2246569" y="513591"/>
                    <a:pt x="1910285" y="726808"/>
                    <a:pt x="1752990" y="1060860"/>
                  </a:cubicBezTo>
                  <a:cubicBezTo>
                    <a:pt x="1739329" y="1060278"/>
                    <a:pt x="1725637" y="1059819"/>
                    <a:pt x="1711835" y="1059819"/>
                  </a:cubicBezTo>
                  <a:cubicBezTo>
                    <a:pt x="1656168" y="1059889"/>
                    <a:pt x="1600613" y="1064803"/>
                    <a:pt x="1545800" y="1074506"/>
                  </a:cubicBezTo>
                  <a:cubicBezTo>
                    <a:pt x="1417203" y="688976"/>
                    <a:pt x="1058042" y="427332"/>
                    <a:pt x="651308" y="422882"/>
                  </a:cubicBezTo>
                  <a:cubicBezTo>
                    <a:pt x="504108" y="196009"/>
                    <a:pt x="267359" y="42303"/>
                    <a:pt x="60" y="66"/>
                  </a:cubicBezTo>
                  <a:lnTo>
                    <a:pt x="60" y="1428661"/>
                  </a:lnTo>
                  <a:lnTo>
                    <a:pt x="3568893" y="1428661"/>
                  </a:lnTo>
                  <a:cubicBezTo>
                    <a:pt x="3548634" y="917579"/>
                    <a:pt x="3128052" y="513669"/>
                    <a:pt x="2616086" y="51362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65" name="Google Shape;265;p8"/>
          <p:cNvGrpSpPr/>
          <p:nvPr/>
        </p:nvGrpSpPr>
        <p:grpSpPr>
          <a:xfrm>
            <a:off x="363038" y="276859"/>
            <a:ext cx="8255752" cy="4564799"/>
            <a:chOff x="1942320" y="895709"/>
            <a:chExt cx="8255752" cy="4564799"/>
          </a:xfrm>
        </p:grpSpPr>
        <p:sp>
          <p:nvSpPr>
            <p:cNvPr id="266" name="Google Shape;266;p8"/>
            <p:cNvSpPr/>
            <p:nvPr/>
          </p:nvSpPr>
          <p:spPr>
            <a:xfrm>
              <a:off x="3847436" y="1011102"/>
              <a:ext cx="67792" cy="67809"/>
            </a:xfrm>
            <a:custGeom>
              <a:rect b="b" l="l" r="r" t="t"/>
              <a:pathLst>
                <a:path extrusionOk="0" h="67809" w="67792">
                  <a:moveTo>
                    <a:pt x="70" y="33853"/>
                  </a:moveTo>
                  <a:cubicBezTo>
                    <a:pt x="2059" y="33444"/>
                    <a:pt x="4053" y="33057"/>
                    <a:pt x="6036" y="32623"/>
                  </a:cubicBezTo>
                  <a:cubicBezTo>
                    <a:pt x="10623" y="31764"/>
                    <a:pt x="15085" y="30340"/>
                    <a:pt x="19321" y="28386"/>
                  </a:cubicBezTo>
                  <a:cubicBezTo>
                    <a:pt x="23899" y="26098"/>
                    <a:pt x="27458" y="22185"/>
                    <a:pt x="29300" y="17413"/>
                  </a:cubicBezTo>
                  <a:cubicBezTo>
                    <a:pt x="31251" y="12289"/>
                    <a:pt x="32683" y="6982"/>
                    <a:pt x="33575" y="1573"/>
                  </a:cubicBezTo>
                  <a:cubicBezTo>
                    <a:pt x="33653" y="1048"/>
                    <a:pt x="33816" y="539"/>
                    <a:pt x="34057" y="66"/>
                  </a:cubicBezTo>
                  <a:cubicBezTo>
                    <a:pt x="34386" y="1701"/>
                    <a:pt x="34700" y="3338"/>
                    <a:pt x="35047" y="4968"/>
                  </a:cubicBezTo>
                  <a:cubicBezTo>
                    <a:pt x="35864" y="9245"/>
                    <a:pt x="37076" y="13437"/>
                    <a:pt x="38665" y="17492"/>
                  </a:cubicBezTo>
                  <a:cubicBezTo>
                    <a:pt x="40780" y="22834"/>
                    <a:pt x="45003" y="27070"/>
                    <a:pt x="50342" y="29206"/>
                  </a:cubicBezTo>
                  <a:cubicBezTo>
                    <a:pt x="55525" y="31184"/>
                    <a:pt x="60896" y="32636"/>
                    <a:pt x="66371" y="33540"/>
                  </a:cubicBezTo>
                  <a:cubicBezTo>
                    <a:pt x="66886" y="33617"/>
                    <a:pt x="67387" y="33776"/>
                    <a:pt x="67853" y="34010"/>
                  </a:cubicBezTo>
                  <a:cubicBezTo>
                    <a:pt x="65674" y="34464"/>
                    <a:pt x="63490" y="34892"/>
                    <a:pt x="61318" y="35377"/>
                  </a:cubicBezTo>
                  <a:cubicBezTo>
                    <a:pt x="56917" y="36228"/>
                    <a:pt x="52637" y="37616"/>
                    <a:pt x="48575" y="39510"/>
                  </a:cubicBezTo>
                  <a:cubicBezTo>
                    <a:pt x="44056" y="41777"/>
                    <a:pt x="40536" y="45632"/>
                    <a:pt x="38690" y="50335"/>
                  </a:cubicBezTo>
                  <a:cubicBezTo>
                    <a:pt x="36673" y="55597"/>
                    <a:pt x="35204" y="61053"/>
                    <a:pt x="34307" y="66616"/>
                  </a:cubicBezTo>
                  <a:cubicBezTo>
                    <a:pt x="34241" y="67056"/>
                    <a:pt x="34102" y="67482"/>
                    <a:pt x="33896" y="67876"/>
                  </a:cubicBezTo>
                  <a:cubicBezTo>
                    <a:pt x="33667" y="66730"/>
                    <a:pt x="33448" y="65582"/>
                    <a:pt x="33210" y="64438"/>
                  </a:cubicBezTo>
                  <a:cubicBezTo>
                    <a:pt x="32351" y="59704"/>
                    <a:pt x="31059" y="55059"/>
                    <a:pt x="29349" y="50561"/>
                  </a:cubicBezTo>
                  <a:cubicBezTo>
                    <a:pt x="27215" y="45056"/>
                    <a:pt x="22862" y="40702"/>
                    <a:pt x="17354" y="38564"/>
                  </a:cubicBezTo>
                  <a:cubicBezTo>
                    <a:pt x="12157" y="36622"/>
                    <a:pt x="6784" y="35187"/>
                    <a:pt x="1310"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 name="Google Shape;267;p8"/>
            <p:cNvSpPr/>
            <p:nvPr/>
          </p:nvSpPr>
          <p:spPr>
            <a:xfrm>
              <a:off x="2140052" y="1672236"/>
              <a:ext cx="67792" cy="67808"/>
            </a:xfrm>
            <a:custGeom>
              <a:rect b="b" l="l" r="r" t="t"/>
              <a:pathLst>
                <a:path extrusionOk="0" h="67808" w="67792">
                  <a:moveTo>
                    <a:pt x="70" y="33852"/>
                  </a:moveTo>
                  <a:cubicBezTo>
                    <a:pt x="2059" y="33443"/>
                    <a:pt x="4053" y="33056"/>
                    <a:pt x="6036" y="32622"/>
                  </a:cubicBezTo>
                  <a:cubicBezTo>
                    <a:pt x="10623" y="31763"/>
                    <a:pt x="15085" y="30340"/>
                    <a:pt x="19321" y="28386"/>
                  </a:cubicBezTo>
                  <a:cubicBezTo>
                    <a:pt x="23900" y="26098"/>
                    <a:pt x="27459" y="22184"/>
                    <a:pt x="29300" y="17412"/>
                  </a:cubicBezTo>
                  <a:cubicBezTo>
                    <a:pt x="31251" y="12288"/>
                    <a:pt x="32683" y="6981"/>
                    <a:pt x="33575" y="1572"/>
                  </a:cubicBezTo>
                  <a:cubicBezTo>
                    <a:pt x="33653" y="1047"/>
                    <a:pt x="33816" y="539"/>
                    <a:pt x="34057" y="66"/>
                  </a:cubicBezTo>
                  <a:cubicBezTo>
                    <a:pt x="34386" y="1700"/>
                    <a:pt x="34700" y="3337"/>
                    <a:pt x="35047" y="4967"/>
                  </a:cubicBezTo>
                  <a:cubicBezTo>
                    <a:pt x="35864" y="9244"/>
                    <a:pt x="37076" y="13437"/>
                    <a:pt x="38665" y="17492"/>
                  </a:cubicBezTo>
                  <a:cubicBezTo>
                    <a:pt x="40781" y="22833"/>
                    <a:pt x="45004" y="27070"/>
                    <a:pt x="50342" y="29205"/>
                  </a:cubicBezTo>
                  <a:cubicBezTo>
                    <a:pt x="55525" y="31184"/>
                    <a:pt x="60896" y="32636"/>
                    <a:pt x="66371" y="33540"/>
                  </a:cubicBezTo>
                  <a:cubicBezTo>
                    <a:pt x="66886" y="33617"/>
                    <a:pt x="67387" y="33776"/>
                    <a:pt x="67853" y="34010"/>
                  </a:cubicBezTo>
                  <a:cubicBezTo>
                    <a:pt x="65674" y="34464"/>
                    <a:pt x="63489" y="34891"/>
                    <a:pt x="61318" y="35376"/>
                  </a:cubicBezTo>
                  <a:cubicBezTo>
                    <a:pt x="56917" y="36227"/>
                    <a:pt x="52637" y="37616"/>
                    <a:pt x="48575" y="39510"/>
                  </a:cubicBezTo>
                  <a:cubicBezTo>
                    <a:pt x="44056" y="41776"/>
                    <a:pt x="40535" y="45632"/>
                    <a:pt x="38690" y="50335"/>
                  </a:cubicBezTo>
                  <a:cubicBezTo>
                    <a:pt x="36673" y="55597"/>
                    <a:pt x="35204" y="61052"/>
                    <a:pt x="34307" y="66615"/>
                  </a:cubicBezTo>
                  <a:cubicBezTo>
                    <a:pt x="34241" y="67055"/>
                    <a:pt x="34102" y="67481"/>
                    <a:pt x="33896" y="67875"/>
                  </a:cubicBezTo>
                  <a:cubicBezTo>
                    <a:pt x="33667" y="66730"/>
                    <a:pt x="33447" y="65581"/>
                    <a:pt x="33211" y="64437"/>
                  </a:cubicBezTo>
                  <a:cubicBezTo>
                    <a:pt x="32351" y="59703"/>
                    <a:pt x="31059" y="55058"/>
                    <a:pt x="29349" y="50560"/>
                  </a:cubicBezTo>
                  <a:cubicBezTo>
                    <a:pt x="27215" y="45055"/>
                    <a:pt x="22862" y="40701"/>
                    <a:pt x="17354" y="38563"/>
                  </a:cubicBezTo>
                  <a:cubicBezTo>
                    <a:pt x="12157" y="36622"/>
                    <a:pt x="6784" y="35187"/>
                    <a:pt x="1310"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 name="Google Shape;268;p8"/>
            <p:cNvSpPr/>
            <p:nvPr/>
          </p:nvSpPr>
          <p:spPr>
            <a:xfrm>
              <a:off x="10130279" y="3774258"/>
              <a:ext cx="67793" cy="67807"/>
            </a:xfrm>
            <a:custGeom>
              <a:rect b="b" l="l" r="r" t="t"/>
              <a:pathLst>
                <a:path extrusionOk="0" h="67807" w="67793">
                  <a:moveTo>
                    <a:pt x="71" y="33852"/>
                  </a:moveTo>
                  <a:cubicBezTo>
                    <a:pt x="2060" y="33443"/>
                    <a:pt x="4053" y="33056"/>
                    <a:pt x="6037" y="32621"/>
                  </a:cubicBezTo>
                  <a:cubicBezTo>
                    <a:pt x="10623" y="31763"/>
                    <a:pt x="15085" y="30340"/>
                    <a:pt x="19321" y="28385"/>
                  </a:cubicBezTo>
                  <a:cubicBezTo>
                    <a:pt x="23900" y="26098"/>
                    <a:pt x="27459" y="22185"/>
                    <a:pt x="29300" y="17412"/>
                  </a:cubicBezTo>
                  <a:cubicBezTo>
                    <a:pt x="31252" y="12288"/>
                    <a:pt x="32684" y="6981"/>
                    <a:pt x="33575" y="1571"/>
                  </a:cubicBezTo>
                  <a:cubicBezTo>
                    <a:pt x="33654" y="1047"/>
                    <a:pt x="33818" y="539"/>
                    <a:pt x="34059" y="66"/>
                  </a:cubicBezTo>
                  <a:cubicBezTo>
                    <a:pt x="34387" y="1700"/>
                    <a:pt x="34701" y="3337"/>
                    <a:pt x="35047" y="4966"/>
                  </a:cubicBezTo>
                  <a:cubicBezTo>
                    <a:pt x="35865" y="9244"/>
                    <a:pt x="37076" y="13436"/>
                    <a:pt x="38666" y="17491"/>
                  </a:cubicBezTo>
                  <a:cubicBezTo>
                    <a:pt x="40781" y="22833"/>
                    <a:pt x="45005" y="27069"/>
                    <a:pt x="50342" y="29204"/>
                  </a:cubicBezTo>
                  <a:cubicBezTo>
                    <a:pt x="55526" y="31183"/>
                    <a:pt x="60896" y="32635"/>
                    <a:pt x="66372" y="33539"/>
                  </a:cubicBezTo>
                  <a:cubicBezTo>
                    <a:pt x="66888" y="33617"/>
                    <a:pt x="67387" y="33775"/>
                    <a:pt x="67854" y="34009"/>
                  </a:cubicBezTo>
                  <a:cubicBezTo>
                    <a:pt x="65675" y="34464"/>
                    <a:pt x="63491" y="34891"/>
                    <a:pt x="61319" y="35377"/>
                  </a:cubicBezTo>
                  <a:cubicBezTo>
                    <a:pt x="56918" y="36227"/>
                    <a:pt x="52638" y="37616"/>
                    <a:pt x="48576" y="39510"/>
                  </a:cubicBezTo>
                  <a:cubicBezTo>
                    <a:pt x="44057" y="41776"/>
                    <a:pt x="40536" y="45631"/>
                    <a:pt x="38690" y="50334"/>
                  </a:cubicBezTo>
                  <a:cubicBezTo>
                    <a:pt x="36672" y="55596"/>
                    <a:pt x="35203" y="61051"/>
                    <a:pt x="34305" y="66614"/>
                  </a:cubicBezTo>
                  <a:cubicBezTo>
                    <a:pt x="34241" y="67054"/>
                    <a:pt x="34102" y="67481"/>
                    <a:pt x="33894" y="67874"/>
                  </a:cubicBezTo>
                  <a:cubicBezTo>
                    <a:pt x="33669" y="66729"/>
                    <a:pt x="33449" y="65582"/>
                    <a:pt x="33211" y="64437"/>
                  </a:cubicBezTo>
                  <a:cubicBezTo>
                    <a:pt x="32352" y="59702"/>
                    <a:pt x="31060" y="55057"/>
                    <a:pt x="29350" y="50559"/>
                  </a:cubicBezTo>
                  <a:cubicBezTo>
                    <a:pt x="27216" y="45055"/>
                    <a:pt x="22863" y="40701"/>
                    <a:pt x="17355" y="38563"/>
                  </a:cubicBezTo>
                  <a:cubicBezTo>
                    <a:pt x="12158" y="36621"/>
                    <a:pt x="6785" y="35186"/>
                    <a:pt x="1311"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 name="Google Shape;269;p8"/>
            <p:cNvSpPr/>
            <p:nvPr/>
          </p:nvSpPr>
          <p:spPr>
            <a:xfrm>
              <a:off x="8510110" y="895709"/>
              <a:ext cx="67794" cy="67808"/>
            </a:xfrm>
            <a:custGeom>
              <a:rect b="b" l="l" r="r" t="t"/>
              <a:pathLst>
                <a:path extrusionOk="0" h="67808" w="67794">
                  <a:moveTo>
                    <a:pt x="70" y="33852"/>
                  </a:moveTo>
                  <a:cubicBezTo>
                    <a:pt x="2060" y="33443"/>
                    <a:pt x="4053" y="33056"/>
                    <a:pt x="6037" y="32622"/>
                  </a:cubicBezTo>
                  <a:cubicBezTo>
                    <a:pt x="10623" y="31762"/>
                    <a:pt x="15086" y="30339"/>
                    <a:pt x="19321" y="28384"/>
                  </a:cubicBezTo>
                  <a:cubicBezTo>
                    <a:pt x="23900" y="26097"/>
                    <a:pt x="27459" y="22184"/>
                    <a:pt x="29300" y="17412"/>
                  </a:cubicBezTo>
                  <a:cubicBezTo>
                    <a:pt x="31252" y="12288"/>
                    <a:pt x="32684" y="6981"/>
                    <a:pt x="33575" y="1572"/>
                  </a:cubicBezTo>
                  <a:cubicBezTo>
                    <a:pt x="33654" y="1047"/>
                    <a:pt x="33817" y="539"/>
                    <a:pt x="34059" y="66"/>
                  </a:cubicBezTo>
                  <a:cubicBezTo>
                    <a:pt x="34387" y="1700"/>
                    <a:pt x="34701" y="3337"/>
                    <a:pt x="35047" y="4966"/>
                  </a:cubicBezTo>
                  <a:cubicBezTo>
                    <a:pt x="35864" y="9244"/>
                    <a:pt x="37076" y="13436"/>
                    <a:pt x="38666" y="17490"/>
                  </a:cubicBezTo>
                  <a:cubicBezTo>
                    <a:pt x="40781" y="22833"/>
                    <a:pt x="45005" y="27069"/>
                    <a:pt x="50343" y="29205"/>
                  </a:cubicBezTo>
                  <a:cubicBezTo>
                    <a:pt x="55527" y="31183"/>
                    <a:pt x="60897" y="32635"/>
                    <a:pt x="66372" y="33538"/>
                  </a:cubicBezTo>
                  <a:cubicBezTo>
                    <a:pt x="66888" y="33617"/>
                    <a:pt x="67388" y="33775"/>
                    <a:pt x="67854" y="34008"/>
                  </a:cubicBezTo>
                  <a:cubicBezTo>
                    <a:pt x="65675" y="34463"/>
                    <a:pt x="63491" y="34891"/>
                    <a:pt x="61320" y="35376"/>
                  </a:cubicBezTo>
                  <a:cubicBezTo>
                    <a:pt x="56918" y="36226"/>
                    <a:pt x="52639" y="37614"/>
                    <a:pt x="48576" y="39509"/>
                  </a:cubicBezTo>
                  <a:cubicBezTo>
                    <a:pt x="44057" y="41776"/>
                    <a:pt x="40537" y="45631"/>
                    <a:pt x="38691" y="50334"/>
                  </a:cubicBezTo>
                  <a:cubicBezTo>
                    <a:pt x="36673" y="55596"/>
                    <a:pt x="35203" y="61052"/>
                    <a:pt x="34306" y="66615"/>
                  </a:cubicBezTo>
                  <a:cubicBezTo>
                    <a:pt x="34241" y="67055"/>
                    <a:pt x="34103" y="67481"/>
                    <a:pt x="33895" y="67875"/>
                  </a:cubicBezTo>
                  <a:cubicBezTo>
                    <a:pt x="33669" y="66728"/>
                    <a:pt x="33449" y="65581"/>
                    <a:pt x="33211" y="64437"/>
                  </a:cubicBezTo>
                  <a:cubicBezTo>
                    <a:pt x="32352" y="59703"/>
                    <a:pt x="31060" y="55057"/>
                    <a:pt x="29350" y="50559"/>
                  </a:cubicBezTo>
                  <a:cubicBezTo>
                    <a:pt x="27216" y="45055"/>
                    <a:pt x="22863" y="40701"/>
                    <a:pt x="17355" y="38563"/>
                  </a:cubicBezTo>
                  <a:cubicBezTo>
                    <a:pt x="12158" y="36621"/>
                    <a:pt x="6785" y="35186"/>
                    <a:pt x="1311" y="34277"/>
                  </a:cubicBezTo>
                  <a:lnTo>
                    <a:pt x="60" y="340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 name="Google Shape;270;p8"/>
            <p:cNvSpPr/>
            <p:nvPr/>
          </p:nvSpPr>
          <p:spPr>
            <a:xfrm>
              <a:off x="1942320" y="3438633"/>
              <a:ext cx="67794" cy="67809"/>
            </a:xfrm>
            <a:custGeom>
              <a:rect b="b" l="l" r="r" t="t"/>
              <a:pathLst>
                <a:path extrusionOk="0" h="67809" w="67794">
                  <a:moveTo>
                    <a:pt x="71" y="33852"/>
                  </a:moveTo>
                  <a:cubicBezTo>
                    <a:pt x="2060" y="33445"/>
                    <a:pt x="4053" y="33056"/>
                    <a:pt x="6036" y="32623"/>
                  </a:cubicBezTo>
                  <a:cubicBezTo>
                    <a:pt x="10623" y="31764"/>
                    <a:pt x="15085" y="30341"/>
                    <a:pt x="19321" y="28386"/>
                  </a:cubicBezTo>
                  <a:cubicBezTo>
                    <a:pt x="23900" y="26098"/>
                    <a:pt x="27459" y="22185"/>
                    <a:pt x="29300" y="17412"/>
                  </a:cubicBezTo>
                  <a:cubicBezTo>
                    <a:pt x="31251" y="12288"/>
                    <a:pt x="32683" y="6981"/>
                    <a:pt x="33575" y="1572"/>
                  </a:cubicBezTo>
                  <a:cubicBezTo>
                    <a:pt x="33654" y="1047"/>
                    <a:pt x="33817" y="539"/>
                    <a:pt x="34058" y="66"/>
                  </a:cubicBezTo>
                  <a:cubicBezTo>
                    <a:pt x="34387" y="1700"/>
                    <a:pt x="34701" y="3337"/>
                    <a:pt x="35047" y="4967"/>
                  </a:cubicBezTo>
                  <a:cubicBezTo>
                    <a:pt x="35865" y="9244"/>
                    <a:pt x="37076" y="13437"/>
                    <a:pt x="38666" y="17492"/>
                  </a:cubicBezTo>
                  <a:cubicBezTo>
                    <a:pt x="40781" y="22834"/>
                    <a:pt x="45004" y="27071"/>
                    <a:pt x="50343" y="29205"/>
                  </a:cubicBezTo>
                  <a:cubicBezTo>
                    <a:pt x="55526" y="31184"/>
                    <a:pt x="60896" y="32636"/>
                    <a:pt x="66371" y="33540"/>
                  </a:cubicBezTo>
                  <a:cubicBezTo>
                    <a:pt x="66887" y="33618"/>
                    <a:pt x="67388" y="33776"/>
                    <a:pt x="67854" y="34010"/>
                  </a:cubicBezTo>
                  <a:cubicBezTo>
                    <a:pt x="65675" y="34464"/>
                    <a:pt x="63491" y="34891"/>
                    <a:pt x="61318" y="35377"/>
                  </a:cubicBezTo>
                  <a:cubicBezTo>
                    <a:pt x="56917" y="36228"/>
                    <a:pt x="52638" y="37616"/>
                    <a:pt x="48576" y="39510"/>
                  </a:cubicBezTo>
                  <a:cubicBezTo>
                    <a:pt x="44057" y="41777"/>
                    <a:pt x="40536" y="45632"/>
                    <a:pt x="38690" y="50335"/>
                  </a:cubicBezTo>
                  <a:cubicBezTo>
                    <a:pt x="36673" y="55597"/>
                    <a:pt x="35204" y="61053"/>
                    <a:pt x="34307" y="66616"/>
                  </a:cubicBezTo>
                  <a:cubicBezTo>
                    <a:pt x="34241" y="67056"/>
                    <a:pt x="34103" y="67482"/>
                    <a:pt x="33896" y="67876"/>
                  </a:cubicBezTo>
                  <a:cubicBezTo>
                    <a:pt x="33669" y="66730"/>
                    <a:pt x="33449" y="65582"/>
                    <a:pt x="33212" y="64437"/>
                  </a:cubicBezTo>
                  <a:cubicBezTo>
                    <a:pt x="32352" y="59704"/>
                    <a:pt x="31060" y="55059"/>
                    <a:pt x="29350" y="50561"/>
                  </a:cubicBezTo>
                  <a:cubicBezTo>
                    <a:pt x="27216" y="45056"/>
                    <a:pt x="22863" y="40702"/>
                    <a:pt x="17355" y="38563"/>
                  </a:cubicBezTo>
                  <a:cubicBezTo>
                    <a:pt x="12158" y="36622"/>
                    <a:pt x="6785"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 name="Google Shape;271;p8"/>
            <p:cNvSpPr/>
            <p:nvPr/>
          </p:nvSpPr>
          <p:spPr>
            <a:xfrm>
              <a:off x="6443795" y="5392699"/>
              <a:ext cx="67792" cy="67809"/>
            </a:xfrm>
            <a:custGeom>
              <a:rect b="b" l="l" r="r" t="t"/>
              <a:pathLst>
                <a:path extrusionOk="0" h="67809" w="67792">
                  <a:moveTo>
                    <a:pt x="70" y="33854"/>
                  </a:moveTo>
                  <a:cubicBezTo>
                    <a:pt x="2059" y="33445"/>
                    <a:pt x="4053" y="33058"/>
                    <a:pt x="6036" y="32623"/>
                  </a:cubicBezTo>
                  <a:cubicBezTo>
                    <a:pt x="10623" y="31764"/>
                    <a:pt x="15085" y="30341"/>
                    <a:pt x="19321" y="28386"/>
                  </a:cubicBezTo>
                  <a:cubicBezTo>
                    <a:pt x="23900" y="26098"/>
                    <a:pt x="27459" y="22186"/>
                    <a:pt x="29301" y="17414"/>
                  </a:cubicBezTo>
                  <a:cubicBezTo>
                    <a:pt x="31252" y="12289"/>
                    <a:pt x="32684" y="6983"/>
                    <a:pt x="33575" y="1573"/>
                  </a:cubicBezTo>
                  <a:cubicBezTo>
                    <a:pt x="33654" y="1048"/>
                    <a:pt x="33817" y="539"/>
                    <a:pt x="34059" y="66"/>
                  </a:cubicBezTo>
                  <a:cubicBezTo>
                    <a:pt x="34387" y="1701"/>
                    <a:pt x="34700" y="3338"/>
                    <a:pt x="35047" y="4968"/>
                  </a:cubicBezTo>
                  <a:cubicBezTo>
                    <a:pt x="35865" y="9245"/>
                    <a:pt x="37076" y="13437"/>
                    <a:pt x="38665" y="17492"/>
                  </a:cubicBezTo>
                  <a:cubicBezTo>
                    <a:pt x="40781" y="22834"/>
                    <a:pt x="45004" y="27071"/>
                    <a:pt x="50343" y="29206"/>
                  </a:cubicBezTo>
                  <a:cubicBezTo>
                    <a:pt x="55526" y="31184"/>
                    <a:pt x="60896" y="32636"/>
                    <a:pt x="66371" y="33540"/>
                  </a:cubicBezTo>
                  <a:cubicBezTo>
                    <a:pt x="66886" y="33618"/>
                    <a:pt x="67386" y="33777"/>
                    <a:pt x="67852" y="34010"/>
                  </a:cubicBezTo>
                  <a:cubicBezTo>
                    <a:pt x="65674" y="34464"/>
                    <a:pt x="63490" y="34892"/>
                    <a:pt x="61318" y="35377"/>
                  </a:cubicBezTo>
                  <a:cubicBezTo>
                    <a:pt x="56917" y="36228"/>
                    <a:pt x="52637" y="37616"/>
                    <a:pt x="48576" y="39510"/>
                  </a:cubicBezTo>
                  <a:cubicBezTo>
                    <a:pt x="44057" y="41777"/>
                    <a:pt x="40535" y="45632"/>
                    <a:pt x="38690" y="50335"/>
                  </a:cubicBezTo>
                  <a:cubicBezTo>
                    <a:pt x="36673" y="55597"/>
                    <a:pt x="35204" y="61053"/>
                    <a:pt x="34307" y="66616"/>
                  </a:cubicBezTo>
                  <a:cubicBezTo>
                    <a:pt x="34242" y="67056"/>
                    <a:pt x="34103" y="67482"/>
                    <a:pt x="33896" y="67876"/>
                  </a:cubicBezTo>
                  <a:cubicBezTo>
                    <a:pt x="33669" y="66730"/>
                    <a:pt x="33449" y="65582"/>
                    <a:pt x="33210" y="64439"/>
                  </a:cubicBezTo>
                  <a:cubicBezTo>
                    <a:pt x="32352" y="59704"/>
                    <a:pt x="31059" y="55059"/>
                    <a:pt x="29350" y="50561"/>
                  </a:cubicBezTo>
                  <a:cubicBezTo>
                    <a:pt x="27216" y="45057"/>
                    <a:pt x="22862" y="40703"/>
                    <a:pt x="17355" y="38565"/>
                  </a:cubicBezTo>
                  <a:cubicBezTo>
                    <a:pt x="12157" y="36622"/>
                    <a:pt x="6784"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72" name="Google Shape;272;p8"/>
          <p:cNvSpPr txBox="1"/>
          <p:nvPr>
            <p:ph type="title"/>
          </p:nvPr>
        </p:nvSpPr>
        <p:spPr>
          <a:xfrm>
            <a:off x="939760" y="794325"/>
            <a:ext cx="3705300" cy="1139700"/>
          </a:xfrm>
          <a:prstGeom prst="rect">
            <a:avLst/>
          </a:prstGeom>
          <a:noFill/>
          <a:ln>
            <a:noFill/>
          </a:ln>
        </p:spPr>
        <p:txBody>
          <a:bodyPr anchorCtr="0" anchor="t" bIns="91425" lIns="91425" spcFirstLastPara="1" rIns="91425" wrap="square" tIns="0">
            <a:noAutofit/>
          </a:bodyPr>
          <a:lstStyle>
            <a:lvl1pPr lvl="0" algn="l">
              <a:lnSpc>
                <a:spcPct val="100000"/>
              </a:lnSpc>
              <a:spcBef>
                <a:spcPts val="0"/>
              </a:spcBef>
              <a:spcAft>
                <a:spcPts val="0"/>
              </a:spcAft>
              <a:buSzPts val="3800"/>
              <a:buNone/>
              <a:defRPr/>
            </a:lvl1pPr>
            <a:lvl2pPr lvl="1" algn="l">
              <a:lnSpc>
                <a:spcPct val="100000"/>
              </a:lnSpc>
              <a:spcBef>
                <a:spcPts val="0"/>
              </a:spcBef>
              <a:spcAft>
                <a:spcPts val="0"/>
              </a:spcAft>
              <a:buSzPts val="3800"/>
              <a:buNone/>
              <a:defRPr/>
            </a:lvl2pPr>
            <a:lvl3pPr lvl="2" algn="l">
              <a:lnSpc>
                <a:spcPct val="100000"/>
              </a:lnSpc>
              <a:spcBef>
                <a:spcPts val="0"/>
              </a:spcBef>
              <a:spcAft>
                <a:spcPts val="0"/>
              </a:spcAft>
              <a:buSzPts val="3800"/>
              <a:buNone/>
              <a:defRPr/>
            </a:lvl3pPr>
            <a:lvl4pPr lvl="3" algn="l">
              <a:lnSpc>
                <a:spcPct val="100000"/>
              </a:lnSpc>
              <a:spcBef>
                <a:spcPts val="0"/>
              </a:spcBef>
              <a:spcAft>
                <a:spcPts val="0"/>
              </a:spcAft>
              <a:buSzPts val="3800"/>
              <a:buNone/>
              <a:defRPr/>
            </a:lvl4pPr>
            <a:lvl5pPr lvl="4" algn="l">
              <a:lnSpc>
                <a:spcPct val="100000"/>
              </a:lnSpc>
              <a:spcBef>
                <a:spcPts val="0"/>
              </a:spcBef>
              <a:spcAft>
                <a:spcPts val="0"/>
              </a:spcAft>
              <a:buSzPts val="3800"/>
              <a:buNone/>
              <a:defRPr/>
            </a:lvl5pPr>
            <a:lvl6pPr lvl="5" algn="l">
              <a:lnSpc>
                <a:spcPct val="100000"/>
              </a:lnSpc>
              <a:spcBef>
                <a:spcPts val="0"/>
              </a:spcBef>
              <a:spcAft>
                <a:spcPts val="0"/>
              </a:spcAft>
              <a:buSzPts val="3800"/>
              <a:buNone/>
              <a:defRPr/>
            </a:lvl6pPr>
            <a:lvl7pPr lvl="6" algn="l">
              <a:lnSpc>
                <a:spcPct val="100000"/>
              </a:lnSpc>
              <a:spcBef>
                <a:spcPts val="0"/>
              </a:spcBef>
              <a:spcAft>
                <a:spcPts val="0"/>
              </a:spcAft>
              <a:buSzPts val="3800"/>
              <a:buNone/>
              <a:defRPr/>
            </a:lvl7pPr>
            <a:lvl8pPr lvl="7" algn="l">
              <a:lnSpc>
                <a:spcPct val="100000"/>
              </a:lnSpc>
              <a:spcBef>
                <a:spcPts val="0"/>
              </a:spcBef>
              <a:spcAft>
                <a:spcPts val="0"/>
              </a:spcAft>
              <a:buSzPts val="3800"/>
              <a:buNone/>
              <a:defRPr/>
            </a:lvl8pPr>
            <a:lvl9pPr lvl="8" algn="l">
              <a:lnSpc>
                <a:spcPct val="100000"/>
              </a:lnSpc>
              <a:spcBef>
                <a:spcPts val="0"/>
              </a:spcBef>
              <a:spcAft>
                <a:spcPts val="0"/>
              </a:spcAft>
              <a:buSzPts val="3800"/>
              <a:buNone/>
              <a:defRPr/>
            </a:lvl9pPr>
          </a:lstStyle>
          <a:p/>
        </p:txBody>
      </p:sp>
      <p:sp>
        <p:nvSpPr>
          <p:cNvPr id="273" name="Google Shape;273;p8"/>
          <p:cNvSpPr txBox="1"/>
          <p:nvPr>
            <p:ph idx="1" type="body"/>
          </p:nvPr>
        </p:nvSpPr>
        <p:spPr>
          <a:xfrm>
            <a:off x="939766" y="2173575"/>
            <a:ext cx="3705300" cy="2175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3"/>
              </a:buClr>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74" name="Google Shape;274;p8"/>
          <p:cNvSpPr/>
          <p:nvPr>
            <p:ph idx="2" type="pic"/>
          </p:nvPr>
        </p:nvSpPr>
        <p:spPr>
          <a:xfrm>
            <a:off x="4640540" y="825300"/>
            <a:ext cx="3563700" cy="3492900"/>
          </a:xfrm>
          <a:prstGeom prst="star24">
            <a:avLst>
              <a:gd fmla="val 37500" name="adj"/>
            </a:avLst>
          </a:prstGeom>
          <a:noFill/>
          <a:ln>
            <a:noFill/>
          </a:ln>
          <a:effectLst>
            <a:outerShdw rotWithShape="0" algn="bl" dir="6900000" dist="85725">
              <a:schemeClr val="accent5">
                <a:alpha val="24705"/>
              </a:schemeClr>
            </a:outerShdw>
          </a:effectLst>
        </p:spPr>
      </p:sp>
      <p:grpSp>
        <p:nvGrpSpPr>
          <p:cNvPr id="275" name="Google Shape;275;p8"/>
          <p:cNvGrpSpPr/>
          <p:nvPr/>
        </p:nvGrpSpPr>
        <p:grpSpPr>
          <a:xfrm>
            <a:off x="135137" y="156636"/>
            <a:ext cx="8873725" cy="4830227"/>
            <a:chOff x="153872" y="166907"/>
            <a:chExt cx="8873725" cy="4830227"/>
          </a:xfrm>
        </p:grpSpPr>
        <p:grpSp>
          <p:nvGrpSpPr>
            <p:cNvPr id="276" name="Google Shape;276;p8"/>
            <p:cNvGrpSpPr/>
            <p:nvPr/>
          </p:nvGrpSpPr>
          <p:grpSpPr>
            <a:xfrm>
              <a:off x="6250862" y="166907"/>
              <a:ext cx="2776735" cy="2046310"/>
              <a:chOff x="6250862" y="166907"/>
              <a:chExt cx="2776735" cy="2046310"/>
            </a:xfrm>
          </p:grpSpPr>
          <p:sp>
            <p:nvSpPr>
              <p:cNvPr id="277" name="Google Shape;277;p8"/>
              <p:cNvSpPr/>
              <p:nvPr/>
            </p:nvSpPr>
            <p:spPr>
              <a:xfrm>
                <a:off x="6538521" y="251138"/>
                <a:ext cx="2404041" cy="1674392"/>
              </a:xfrm>
              <a:custGeom>
                <a:rect b="b" l="l" r="r" t="t"/>
                <a:pathLst>
                  <a:path extrusionOk="0" h="60431" w="86765">
                    <a:moveTo>
                      <a:pt x="1" y="0"/>
                    </a:moveTo>
                    <a:lnTo>
                      <a:pt x="1" y="752"/>
                    </a:lnTo>
                    <a:lnTo>
                      <a:pt x="86012" y="752"/>
                    </a:lnTo>
                    <a:lnTo>
                      <a:pt x="86012" y="60430"/>
                    </a:lnTo>
                    <a:lnTo>
                      <a:pt x="86764" y="60430"/>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8"/>
              <p:cNvSpPr/>
              <p:nvPr/>
            </p:nvSpPr>
            <p:spPr>
              <a:xfrm>
                <a:off x="6250862" y="166907"/>
                <a:ext cx="2776735" cy="2046310"/>
              </a:xfrm>
              <a:custGeom>
                <a:rect b="b" l="l" r="r" t="t"/>
                <a:pathLst>
                  <a:path extrusionOk="0" h="73854" w="100216">
                    <a:moveTo>
                      <a:pt x="0" y="0"/>
                    </a:moveTo>
                    <a:lnTo>
                      <a:pt x="0" y="1114"/>
                    </a:lnTo>
                    <a:lnTo>
                      <a:pt x="89171" y="1114"/>
                    </a:lnTo>
                    <a:lnTo>
                      <a:pt x="89171" y="11015"/>
                    </a:lnTo>
                    <a:lnTo>
                      <a:pt x="99072" y="11015"/>
                    </a:lnTo>
                    <a:lnTo>
                      <a:pt x="99072" y="73853"/>
                    </a:lnTo>
                    <a:lnTo>
                      <a:pt x="100216" y="73853"/>
                    </a:lnTo>
                    <a:lnTo>
                      <a:pt x="100216" y="9902"/>
                    </a:lnTo>
                    <a:lnTo>
                      <a:pt x="90285" y="9902"/>
                    </a:lnTo>
                    <a:lnTo>
                      <a:pt x="902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8"/>
              <p:cNvSpPr/>
              <p:nvPr/>
            </p:nvSpPr>
            <p:spPr>
              <a:xfrm>
                <a:off x="8610654" y="441239"/>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8"/>
              <p:cNvSpPr/>
              <p:nvPr/>
            </p:nvSpPr>
            <p:spPr>
              <a:xfrm>
                <a:off x="8796600" y="315336"/>
                <a:ext cx="82568" cy="82568"/>
              </a:xfrm>
              <a:custGeom>
                <a:rect b="b" l="l" r="r" t="t"/>
                <a:pathLst>
                  <a:path extrusionOk="0" h="2980" w="2980">
                    <a:moveTo>
                      <a:pt x="1" y="0"/>
                    </a:moveTo>
                    <a:lnTo>
                      <a:pt x="1" y="2980"/>
                    </a:lnTo>
                    <a:lnTo>
                      <a:pt x="2980" y="2980"/>
                    </a:lnTo>
                    <a:lnTo>
                      <a:pt x="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8"/>
            <p:cNvGrpSpPr/>
            <p:nvPr/>
          </p:nvGrpSpPr>
          <p:grpSpPr>
            <a:xfrm>
              <a:off x="153872" y="187444"/>
              <a:ext cx="2775931" cy="2046310"/>
              <a:chOff x="153872" y="187444"/>
              <a:chExt cx="2775931" cy="2046310"/>
            </a:xfrm>
          </p:grpSpPr>
          <p:sp>
            <p:nvSpPr>
              <p:cNvPr id="282" name="Google Shape;282;p8"/>
              <p:cNvSpPr/>
              <p:nvPr/>
            </p:nvSpPr>
            <p:spPr>
              <a:xfrm>
                <a:off x="238102" y="271675"/>
                <a:ext cx="2404014" cy="1674392"/>
              </a:xfrm>
              <a:custGeom>
                <a:rect b="b" l="l" r="r" t="t"/>
                <a:pathLst>
                  <a:path extrusionOk="0" h="60431" w="86764">
                    <a:moveTo>
                      <a:pt x="0" y="0"/>
                    </a:moveTo>
                    <a:lnTo>
                      <a:pt x="0" y="60430"/>
                    </a:lnTo>
                    <a:lnTo>
                      <a:pt x="753" y="60430"/>
                    </a:lnTo>
                    <a:lnTo>
                      <a:pt x="753" y="752"/>
                    </a:lnTo>
                    <a:lnTo>
                      <a:pt x="86764" y="752"/>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8"/>
              <p:cNvSpPr/>
              <p:nvPr/>
            </p:nvSpPr>
            <p:spPr>
              <a:xfrm>
                <a:off x="153872" y="187444"/>
                <a:ext cx="2775931" cy="2046310"/>
              </a:xfrm>
              <a:custGeom>
                <a:rect b="b" l="l" r="r" t="t"/>
                <a:pathLst>
                  <a:path extrusionOk="0" h="73854" w="100187">
                    <a:moveTo>
                      <a:pt x="9902" y="0"/>
                    </a:moveTo>
                    <a:lnTo>
                      <a:pt x="9902" y="9902"/>
                    </a:lnTo>
                    <a:lnTo>
                      <a:pt x="1" y="9902"/>
                    </a:lnTo>
                    <a:lnTo>
                      <a:pt x="1" y="73853"/>
                    </a:lnTo>
                    <a:lnTo>
                      <a:pt x="1114" y="73853"/>
                    </a:lnTo>
                    <a:lnTo>
                      <a:pt x="1114" y="11015"/>
                    </a:lnTo>
                    <a:lnTo>
                      <a:pt x="11046" y="11015"/>
                    </a:lnTo>
                    <a:lnTo>
                      <a:pt x="11046" y="1114"/>
                    </a:lnTo>
                    <a:lnTo>
                      <a:pt x="100186" y="1114"/>
                    </a:lnTo>
                    <a:lnTo>
                      <a:pt x="1001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8"/>
              <p:cNvSpPr/>
              <p:nvPr/>
            </p:nvSpPr>
            <p:spPr>
              <a:xfrm>
                <a:off x="429063" y="461776"/>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8"/>
              <p:cNvSpPr/>
              <p:nvPr/>
            </p:nvSpPr>
            <p:spPr>
              <a:xfrm>
                <a:off x="301470" y="335042"/>
                <a:ext cx="83427" cy="83400"/>
              </a:xfrm>
              <a:custGeom>
                <a:rect b="b" l="l" r="r" t="t"/>
                <a:pathLst>
                  <a:path extrusionOk="0" h="3010" w="3011">
                    <a:moveTo>
                      <a:pt x="1" y="0"/>
                    </a:moveTo>
                    <a:lnTo>
                      <a:pt x="1" y="3010"/>
                    </a:lnTo>
                    <a:lnTo>
                      <a:pt x="3010" y="3010"/>
                    </a:lnTo>
                    <a:lnTo>
                      <a:pt x="30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8"/>
            <p:cNvGrpSpPr/>
            <p:nvPr/>
          </p:nvGrpSpPr>
          <p:grpSpPr>
            <a:xfrm>
              <a:off x="6250862" y="2930287"/>
              <a:ext cx="2776735" cy="2046310"/>
              <a:chOff x="6250862" y="2930287"/>
              <a:chExt cx="2776735" cy="2046310"/>
            </a:xfrm>
          </p:grpSpPr>
          <p:sp>
            <p:nvSpPr>
              <p:cNvPr id="287" name="Google Shape;287;p8"/>
              <p:cNvSpPr/>
              <p:nvPr/>
            </p:nvSpPr>
            <p:spPr>
              <a:xfrm>
                <a:off x="6538521" y="3217974"/>
                <a:ext cx="2404041" cy="1674392"/>
              </a:xfrm>
              <a:custGeom>
                <a:rect b="b" l="l" r="r" t="t"/>
                <a:pathLst>
                  <a:path extrusionOk="0" h="60431" w="86765">
                    <a:moveTo>
                      <a:pt x="86012" y="0"/>
                    </a:moveTo>
                    <a:lnTo>
                      <a:pt x="86012" y="59678"/>
                    </a:lnTo>
                    <a:lnTo>
                      <a:pt x="1" y="59678"/>
                    </a:lnTo>
                    <a:lnTo>
                      <a:pt x="1" y="60431"/>
                    </a:lnTo>
                    <a:lnTo>
                      <a:pt x="86764" y="60431"/>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8"/>
              <p:cNvSpPr/>
              <p:nvPr/>
            </p:nvSpPr>
            <p:spPr>
              <a:xfrm>
                <a:off x="6250862" y="2930287"/>
                <a:ext cx="2776735" cy="2046310"/>
              </a:xfrm>
              <a:custGeom>
                <a:rect b="b" l="l" r="r" t="t"/>
                <a:pathLst>
                  <a:path extrusionOk="0" h="73854" w="100216">
                    <a:moveTo>
                      <a:pt x="99072" y="1"/>
                    </a:moveTo>
                    <a:lnTo>
                      <a:pt x="99072" y="62808"/>
                    </a:lnTo>
                    <a:lnTo>
                      <a:pt x="89171" y="62808"/>
                    </a:lnTo>
                    <a:lnTo>
                      <a:pt x="89171" y="72740"/>
                    </a:lnTo>
                    <a:lnTo>
                      <a:pt x="0" y="72740"/>
                    </a:lnTo>
                    <a:lnTo>
                      <a:pt x="0" y="73853"/>
                    </a:lnTo>
                    <a:lnTo>
                      <a:pt x="90285" y="73853"/>
                    </a:lnTo>
                    <a:lnTo>
                      <a:pt x="90285" y="63952"/>
                    </a:lnTo>
                    <a:lnTo>
                      <a:pt x="100216" y="63952"/>
                    </a:lnTo>
                    <a:lnTo>
                      <a:pt x="1002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8"/>
              <p:cNvSpPr/>
              <p:nvPr/>
            </p:nvSpPr>
            <p:spPr>
              <a:xfrm>
                <a:off x="8610654" y="4559626"/>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8"/>
              <p:cNvSpPr/>
              <p:nvPr/>
            </p:nvSpPr>
            <p:spPr>
              <a:xfrm>
                <a:off x="8796600" y="4745571"/>
                <a:ext cx="82568" cy="82596"/>
              </a:xfrm>
              <a:custGeom>
                <a:rect b="b" l="l" r="r" t="t"/>
                <a:pathLst>
                  <a:path extrusionOk="0" h="2981" w="2980">
                    <a:moveTo>
                      <a:pt x="1" y="1"/>
                    </a:moveTo>
                    <a:lnTo>
                      <a:pt x="1" y="2980"/>
                    </a:lnTo>
                    <a:lnTo>
                      <a:pt x="2980" y="2980"/>
                    </a:lnTo>
                    <a:lnTo>
                      <a:pt x="29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8"/>
            <p:cNvGrpSpPr/>
            <p:nvPr/>
          </p:nvGrpSpPr>
          <p:grpSpPr>
            <a:xfrm>
              <a:off x="153872" y="2950824"/>
              <a:ext cx="2775931" cy="2046310"/>
              <a:chOff x="153872" y="2950824"/>
              <a:chExt cx="2775931" cy="2046310"/>
            </a:xfrm>
          </p:grpSpPr>
          <p:sp>
            <p:nvSpPr>
              <p:cNvPr id="292" name="Google Shape;292;p8"/>
              <p:cNvSpPr/>
              <p:nvPr/>
            </p:nvSpPr>
            <p:spPr>
              <a:xfrm>
                <a:off x="238102" y="3238511"/>
                <a:ext cx="2404014" cy="1674392"/>
              </a:xfrm>
              <a:custGeom>
                <a:rect b="b" l="l" r="r" t="t"/>
                <a:pathLst>
                  <a:path extrusionOk="0" h="60431" w="86764">
                    <a:moveTo>
                      <a:pt x="0" y="0"/>
                    </a:moveTo>
                    <a:lnTo>
                      <a:pt x="0" y="60431"/>
                    </a:lnTo>
                    <a:lnTo>
                      <a:pt x="86764" y="60431"/>
                    </a:lnTo>
                    <a:lnTo>
                      <a:pt x="86764" y="59678"/>
                    </a:lnTo>
                    <a:lnTo>
                      <a:pt x="753" y="59678"/>
                    </a:lnTo>
                    <a:lnTo>
                      <a:pt x="7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
              <p:cNvSpPr/>
              <p:nvPr/>
            </p:nvSpPr>
            <p:spPr>
              <a:xfrm>
                <a:off x="153872" y="2950824"/>
                <a:ext cx="2775931" cy="2046310"/>
              </a:xfrm>
              <a:custGeom>
                <a:rect b="b" l="l" r="r" t="t"/>
                <a:pathLst>
                  <a:path extrusionOk="0" h="73854" w="100187">
                    <a:moveTo>
                      <a:pt x="1" y="1"/>
                    </a:moveTo>
                    <a:lnTo>
                      <a:pt x="1" y="63952"/>
                    </a:lnTo>
                    <a:lnTo>
                      <a:pt x="9902" y="63952"/>
                    </a:lnTo>
                    <a:lnTo>
                      <a:pt x="9902" y="73853"/>
                    </a:lnTo>
                    <a:lnTo>
                      <a:pt x="100186" y="73853"/>
                    </a:lnTo>
                    <a:lnTo>
                      <a:pt x="100186" y="72740"/>
                    </a:lnTo>
                    <a:lnTo>
                      <a:pt x="11046" y="72740"/>
                    </a:lnTo>
                    <a:lnTo>
                      <a:pt x="11046" y="62808"/>
                    </a:lnTo>
                    <a:lnTo>
                      <a:pt x="1114" y="62808"/>
                    </a:lnTo>
                    <a:lnTo>
                      <a:pt x="11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8"/>
              <p:cNvSpPr/>
              <p:nvPr/>
            </p:nvSpPr>
            <p:spPr>
              <a:xfrm>
                <a:off x="429063" y="4580164"/>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8"/>
              <p:cNvSpPr/>
              <p:nvPr/>
            </p:nvSpPr>
            <p:spPr>
              <a:xfrm>
                <a:off x="301470" y="4766109"/>
                <a:ext cx="83427" cy="82596"/>
              </a:xfrm>
              <a:custGeom>
                <a:rect b="b" l="l" r="r" t="t"/>
                <a:pathLst>
                  <a:path extrusionOk="0" h="2981" w="3011">
                    <a:moveTo>
                      <a:pt x="1" y="1"/>
                    </a:moveTo>
                    <a:lnTo>
                      <a:pt x="1" y="2980"/>
                    </a:lnTo>
                    <a:lnTo>
                      <a:pt x="3010" y="2980"/>
                    </a:lnTo>
                    <a:lnTo>
                      <a:pt x="30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6" name="Google Shape;296;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7" name="Shape 297"/>
        <p:cNvGrpSpPr/>
        <p:nvPr/>
      </p:nvGrpSpPr>
      <p:grpSpPr>
        <a:xfrm>
          <a:off x="0" y="0"/>
          <a:ext cx="0" cy="0"/>
          <a:chOff x="0" y="0"/>
          <a:chExt cx="0" cy="0"/>
        </a:xfrm>
      </p:grpSpPr>
      <p:pic>
        <p:nvPicPr>
          <p:cNvPr id="298" name="Google Shape;298;p9"/>
          <p:cNvPicPr preferRelativeResize="0"/>
          <p:nvPr/>
        </p:nvPicPr>
        <p:blipFill rotWithShape="1">
          <a:blip r:embed="rId2">
            <a:alphaModFix/>
          </a:blip>
          <a:srcRect b="0" l="0" r="0" t="0"/>
          <a:stretch/>
        </p:blipFill>
        <p:spPr>
          <a:xfrm>
            <a:off x="0" y="672"/>
            <a:ext cx="9143998" cy="5142154"/>
          </a:xfrm>
          <a:prstGeom prst="rect">
            <a:avLst/>
          </a:prstGeom>
          <a:noFill/>
          <a:ln>
            <a:noFill/>
          </a:ln>
        </p:spPr>
      </p:pic>
      <p:grpSp>
        <p:nvGrpSpPr>
          <p:cNvPr id="299" name="Google Shape;299;p9"/>
          <p:cNvGrpSpPr/>
          <p:nvPr/>
        </p:nvGrpSpPr>
        <p:grpSpPr>
          <a:xfrm>
            <a:off x="-5194" y="0"/>
            <a:ext cx="9149201" cy="5151058"/>
            <a:chOff x="-5194" y="0"/>
            <a:chExt cx="9149201" cy="5151058"/>
          </a:xfrm>
        </p:grpSpPr>
        <p:grpSp>
          <p:nvGrpSpPr>
            <p:cNvPr id="300" name="Google Shape;300;p9"/>
            <p:cNvGrpSpPr/>
            <p:nvPr/>
          </p:nvGrpSpPr>
          <p:grpSpPr>
            <a:xfrm>
              <a:off x="-5194" y="2047659"/>
              <a:ext cx="9141439" cy="3103399"/>
              <a:chOff x="381" y="2039234"/>
              <a:chExt cx="9141439" cy="3103399"/>
            </a:xfrm>
          </p:grpSpPr>
          <p:grpSp>
            <p:nvGrpSpPr>
              <p:cNvPr id="301" name="Google Shape;301;p9"/>
              <p:cNvGrpSpPr/>
              <p:nvPr/>
            </p:nvGrpSpPr>
            <p:grpSpPr>
              <a:xfrm>
                <a:off x="2757857" y="2633678"/>
                <a:ext cx="481727" cy="1433430"/>
                <a:chOff x="2440345" y="2221578"/>
                <a:chExt cx="481727" cy="1433430"/>
              </a:xfrm>
            </p:grpSpPr>
            <p:sp>
              <p:nvSpPr>
                <p:cNvPr id="302" name="Google Shape;302;p9"/>
                <p:cNvSpPr/>
                <p:nvPr/>
              </p:nvSpPr>
              <p:spPr>
                <a:xfrm>
                  <a:off x="2440345" y="2221578"/>
                  <a:ext cx="270419" cy="1433430"/>
                </a:xfrm>
                <a:custGeom>
                  <a:rect b="b" l="l" r="r" t="t"/>
                  <a:pathLst>
                    <a:path extrusionOk="0" h="1433430" w="270419">
                      <a:moveTo>
                        <a:pt x="60" y="378519"/>
                      </a:moveTo>
                      <a:lnTo>
                        <a:pt x="60" y="553790"/>
                      </a:lnTo>
                      <a:lnTo>
                        <a:pt x="16822" y="560116"/>
                      </a:lnTo>
                      <a:lnTo>
                        <a:pt x="16822" y="1433497"/>
                      </a:lnTo>
                      <a:lnTo>
                        <a:pt x="253718" y="1433497"/>
                      </a:lnTo>
                      <a:lnTo>
                        <a:pt x="253718" y="560116"/>
                      </a:lnTo>
                      <a:lnTo>
                        <a:pt x="270479" y="553790"/>
                      </a:lnTo>
                      <a:lnTo>
                        <a:pt x="270479" y="378519"/>
                      </a:lnTo>
                      <a:lnTo>
                        <a:pt x="258932" y="366983"/>
                      </a:lnTo>
                      <a:cubicBezTo>
                        <a:pt x="258932" y="249391"/>
                        <a:pt x="174008" y="220923"/>
                        <a:pt x="174008" y="220923"/>
                      </a:cubicBezTo>
                      <a:lnTo>
                        <a:pt x="174008" y="207713"/>
                      </a:lnTo>
                      <a:lnTo>
                        <a:pt x="159853" y="207713"/>
                      </a:lnTo>
                      <a:lnTo>
                        <a:pt x="159853" y="195804"/>
                      </a:lnTo>
                      <a:lnTo>
                        <a:pt x="148679" y="195804"/>
                      </a:lnTo>
                      <a:lnTo>
                        <a:pt x="135270" y="66"/>
                      </a:lnTo>
                      <a:lnTo>
                        <a:pt x="121860" y="195804"/>
                      </a:lnTo>
                      <a:lnTo>
                        <a:pt x="110686" y="195804"/>
                      </a:lnTo>
                      <a:lnTo>
                        <a:pt x="110686" y="207713"/>
                      </a:lnTo>
                      <a:lnTo>
                        <a:pt x="96532" y="207713"/>
                      </a:lnTo>
                      <a:lnTo>
                        <a:pt x="96532" y="220923"/>
                      </a:lnTo>
                      <a:cubicBezTo>
                        <a:pt x="96532" y="220923"/>
                        <a:pt x="11607" y="249391"/>
                        <a:pt x="11607" y="366983"/>
                      </a:cubicBezTo>
                      <a:close/>
                      <a:moveTo>
                        <a:pt x="97197" y="715794"/>
                      </a:moveTo>
                      <a:cubicBezTo>
                        <a:pt x="64566" y="669522"/>
                        <a:pt x="135270" y="609051"/>
                        <a:pt x="135270" y="609051"/>
                      </a:cubicBezTo>
                      <a:cubicBezTo>
                        <a:pt x="135270" y="609051"/>
                        <a:pt x="205973" y="669522"/>
                        <a:pt x="173341" y="715794"/>
                      </a:cubicBezTo>
                      <a:lnTo>
                        <a:pt x="181944" y="715794"/>
                      </a:lnTo>
                      <a:lnTo>
                        <a:pt x="181944" y="790462"/>
                      </a:lnTo>
                      <a:lnTo>
                        <a:pt x="88594" y="790462"/>
                      </a:lnTo>
                      <a:lnTo>
                        <a:pt x="88594" y="71579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 name="Google Shape;303;p9"/>
                <p:cNvSpPr/>
                <p:nvPr/>
              </p:nvSpPr>
              <p:spPr>
                <a:xfrm>
                  <a:off x="2755763" y="2752524"/>
                  <a:ext cx="166309" cy="881573"/>
                </a:xfrm>
                <a:custGeom>
                  <a:rect b="b" l="l" r="r" t="t"/>
                  <a:pathLst>
                    <a:path extrusionOk="0" h="881573" w="166309">
                      <a:moveTo>
                        <a:pt x="60" y="232818"/>
                      </a:moveTo>
                      <a:lnTo>
                        <a:pt x="60" y="340611"/>
                      </a:lnTo>
                      <a:lnTo>
                        <a:pt x="10368" y="344501"/>
                      </a:lnTo>
                      <a:lnTo>
                        <a:pt x="10368" y="881639"/>
                      </a:lnTo>
                      <a:lnTo>
                        <a:pt x="156062" y="881639"/>
                      </a:lnTo>
                      <a:lnTo>
                        <a:pt x="156062" y="344501"/>
                      </a:lnTo>
                      <a:lnTo>
                        <a:pt x="166370" y="340611"/>
                      </a:lnTo>
                      <a:lnTo>
                        <a:pt x="166370" y="232818"/>
                      </a:lnTo>
                      <a:lnTo>
                        <a:pt x="159269" y="225723"/>
                      </a:lnTo>
                      <a:cubicBezTo>
                        <a:pt x="159269" y="153402"/>
                        <a:pt x="107040" y="135895"/>
                        <a:pt x="107040" y="135895"/>
                      </a:cubicBezTo>
                      <a:lnTo>
                        <a:pt x="107040" y="127770"/>
                      </a:lnTo>
                      <a:lnTo>
                        <a:pt x="98335" y="127770"/>
                      </a:lnTo>
                      <a:lnTo>
                        <a:pt x="98335" y="120447"/>
                      </a:lnTo>
                      <a:lnTo>
                        <a:pt x="91462" y="120447"/>
                      </a:lnTo>
                      <a:lnTo>
                        <a:pt x="83215" y="66"/>
                      </a:lnTo>
                      <a:lnTo>
                        <a:pt x="74968" y="120447"/>
                      </a:lnTo>
                      <a:lnTo>
                        <a:pt x="68096" y="120447"/>
                      </a:lnTo>
                      <a:lnTo>
                        <a:pt x="68096" y="127770"/>
                      </a:lnTo>
                      <a:lnTo>
                        <a:pt x="59391" y="127770"/>
                      </a:lnTo>
                      <a:lnTo>
                        <a:pt x="59391" y="135895"/>
                      </a:lnTo>
                      <a:cubicBezTo>
                        <a:pt x="59391" y="135895"/>
                        <a:pt x="7162" y="153402"/>
                        <a:pt x="7162" y="225723"/>
                      </a:cubicBezTo>
                      <a:close/>
                      <a:moveTo>
                        <a:pt x="59801" y="440246"/>
                      </a:moveTo>
                      <a:cubicBezTo>
                        <a:pt x="39732" y="411787"/>
                        <a:pt x="83215" y="374597"/>
                        <a:pt x="83215" y="374597"/>
                      </a:cubicBezTo>
                      <a:cubicBezTo>
                        <a:pt x="83215" y="374597"/>
                        <a:pt x="126698" y="411787"/>
                        <a:pt x="106629" y="440246"/>
                      </a:cubicBezTo>
                      <a:lnTo>
                        <a:pt x="111920" y="440246"/>
                      </a:lnTo>
                      <a:lnTo>
                        <a:pt x="111920" y="486167"/>
                      </a:lnTo>
                      <a:lnTo>
                        <a:pt x="54509" y="486167"/>
                      </a:lnTo>
                      <a:lnTo>
                        <a:pt x="54509" y="44024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04" name="Google Shape;304;p9"/>
              <p:cNvSpPr/>
              <p:nvPr/>
            </p:nvSpPr>
            <p:spPr>
              <a:xfrm>
                <a:off x="381" y="2039234"/>
                <a:ext cx="9141439" cy="3103399"/>
              </a:xfrm>
              <a:custGeom>
                <a:rect b="b" l="l" r="r" t="t"/>
                <a:pathLst>
                  <a:path extrusionOk="0" h="3111177" w="9164350">
                    <a:moveTo>
                      <a:pt x="8143951" y="1197208"/>
                    </a:moveTo>
                    <a:cubicBezTo>
                      <a:pt x="7704656" y="1043853"/>
                      <a:pt x="7220205" y="1245138"/>
                      <a:pt x="7019312" y="1664487"/>
                    </a:cubicBezTo>
                    <a:cubicBezTo>
                      <a:pt x="6511075" y="1198836"/>
                      <a:pt x="5721226" y="1232970"/>
                      <a:pt x="5255135" y="1740727"/>
                    </a:cubicBezTo>
                    <a:cubicBezTo>
                      <a:pt x="5128768" y="1878391"/>
                      <a:pt x="5034959" y="2042649"/>
                      <a:pt x="4980630" y="2221377"/>
                    </a:cubicBezTo>
                    <a:cubicBezTo>
                      <a:pt x="4935186" y="2216986"/>
                      <a:pt x="4889154" y="2214750"/>
                      <a:pt x="4842535" y="2214671"/>
                    </a:cubicBezTo>
                    <a:cubicBezTo>
                      <a:pt x="4698933" y="2214542"/>
                      <a:pt x="4556145" y="2236225"/>
                      <a:pt x="4419067" y="2278977"/>
                    </a:cubicBezTo>
                    <a:cubicBezTo>
                      <a:pt x="4147383" y="1862337"/>
                      <a:pt x="3611273" y="1707293"/>
                      <a:pt x="3158827" y="1914513"/>
                    </a:cubicBezTo>
                    <a:cubicBezTo>
                      <a:pt x="2847936" y="1794189"/>
                      <a:pt x="2502783" y="1797044"/>
                      <a:pt x="2193929" y="1922493"/>
                    </a:cubicBezTo>
                    <a:cubicBezTo>
                      <a:pt x="2026648" y="1768744"/>
                      <a:pt x="1790647" y="1714445"/>
                      <a:pt x="1572904" y="1779608"/>
                    </a:cubicBezTo>
                    <a:cubicBezTo>
                      <a:pt x="1401718" y="1469926"/>
                      <a:pt x="1107152" y="1247261"/>
                      <a:pt x="762311" y="1166876"/>
                    </a:cubicBezTo>
                    <a:cubicBezTo>
                      <a:pt x="762392" y="1161024"/>
                      <a:pt x="762534" y="1155189"/>
                      <a:pt x="762534" y="1149318"/>
                    </a:cubicBezTo>
                    <a:cubicBezTo>
                      <a:pt x="762581" y="647980"/>
                      <a:pt x="462255" y="195308"/>
                      <a:pt x="60" y="66"/>
                    </a:cubicBezTo>
                    <a:lnTo>
                      <a:pt x="60" y="3109426"/>
                    </a:lnTo>
                    <a:lnTo>
                      <a:pt x="9164411" y="3111244"/>
                    </a:lnTo>
                    <a:lnTo>
                      <a:pt x="9164411" y="563170"/>
                    </a:lnTo>
                    <a:cubicBezTo>
                      <a:pt x="8749303" y="619416"/>
                      <a:pt x="8378006" y="850113"/>
                      <a:pt x="8143951" y="119720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05" name="Google Shape;305;p9"/>
              <p:cNvGrpSpPr/>
              <p:nvPr/>
            </p:nvGrpSpPr>
            <p:grpSpPr>
              <a:xfrm>
                <a:off x="6046677" y="2316059"/>
                <a:ext cx="481728" cy="1433429"/>
                <a:chOff x="6375677" y="1873310"/>
                <a:chExt cx="481728" cy="1433429"/>
              </a:xfrm>
            </p:grpSpPr>
            <p:sp>
              <p:nvSpPr>
                <p:cNvPr id="306" name="Google Shape;306;p9"/>
                <p:cNvSpPr/>
                <p:nvPr/>
              </p:nvSpPr>
              <p:spPr>
                <a:xfrm>
                  <a:off x="6586986" y="1873310"/>
                  <a:ext cx="270419" cy="1433429"/>
                </a:xfrm>
                <a:custGeom>
                  <a:rect b="b" l="l" r="r" t="t"/>
                  <a:pathLst>
                    <a:path extrusionOk="0" h="1433429" w="270419">
                      <a:moveTo>
                        <a:pt x="258932" y="366983"/>
                      </a:moveTo>
                      <a:cubicBezTo>
                        <a:pt x="258932" y="249390"/>
                        <a:pt x="174007" y="220924"/>
                        <a:pt x="174007" y="220924"/>
                      </a:cubicBezTo>
                      <a:lnTo>
                        <a:pt x="174007" y="207713"/>
                      </a:lnTo>
                      <a:lnTo>
                        <a:pt x="159853" y="207713"/>
                      </a:lnTo>
                      <a:lnTo>
                        <a:pt x="159853" y="195805"/>
                      </a:lnTo>
                      <a:lnTo>
                        <a:pt x="148679" y="195805"/>
                      </a:lnTo>
                      <a:lnTo>
                        <a:pt x="135269" y="66"/>
                      </a:lnTo>
                      <a:lnTo>
                        <a:pt x="121860" y="195805"/>
                      </a:lnTo>
                      <a:lnTo>
                        <a:pt x="110685" y="195805"/>
                      </a:lnTo>
                      <a:lnTo>
                        <a:pt x="110685" y="207713"/>
                      </a:lnTo>
                      <a:lnTo>
                        <a:pt x="96531" y="207713"/>
                      </a:lnTo>
                      <a:lnTo>
                        <a:pt x="96531" y="220924"/>
                      </a:lnTo>
                      <a:cubicBezTo>
                        <a:pt x="96531" y="220924"/>
                        <a:pt x="11607" y="249390"/>
                        <a:pt x="11607" y="366983"/>
                      </a:cubicBezTo>
                      <a:lnTo>
                        <a:pt x="60" y="378519"/>
                      </a:lnTo>
                      <a:lnTo>
                        <a:pt x="60" y="553790"/>
                      </a:lnTo>
                      <a:lnTo>
                        <a:pt x="16821" y="560115"/>
                      </a:lnTo>
                      <a:lnTo>
                        <a:pt x="16821" y="1433496"/>
                      </a:lnTo>
                      <a:lnTo>
                        <a:pt x="253717" y="1433496"/>
                      </a:lnTo>
                      <a:lnTo>
                        <a:pt x="253717" y="560115"/>
                      </a:lnTo>
                      <a:lnTo>
                        <a:pt x="270479" y="553790"/>
                      </a:lnTo>
                      <a:lnTo>
                        <a:pt x="270479" y="378519"/>
                      </a:lnTo>
                      <a:close/>
                      <a:moveTo>
                        <a:pt x="181946" y="715794"/>
                      </a:moveTo>
                      <a:lnTo>
                        <a:pt x="181946" y="790462"/>
                      </a:lnTo>
                      <a:lnTo>
                        <a:pt x="88595" y="790462"/>
                      </a:lnTo>
                      <a:lnTo>
                        <a:pt x="88595" y="715794"/>
                      </a:lnTo>
                      <a:lnTo>
                        <a:pt x="97198" y="715794"/>
                      </a:lnTo>
                      <a:cubicBezTo>
                        <a:pt x="64566" y="669521"/>
                        <a:pt x="135269" y="609051"/>
                        <a:pt x="135269" y="609051"/>
                      </a:cubicBezTo>
                      <a:cubicBezTo>
                        <a:pt x="135269" y="609051"/>
                        <a:pt x="205973" y="669521"/>
                        <a:pt x="173342" y="71579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 name="Google Shape;307;p9"/>
                <p:cNvSpPr/>
                <p:nvPr/>
              </p:nvSpPr>
              <p:spPr>
                <a:xfrm>
                  <a:off x="6375677" y="2404257"/>
                  <a:ext cx="166309" cy="881573"/>
                </a:xfrm>
                <a:custGeom>
                  <a:rect b="b" l="l" r="r" t="t"/>
                  <a:pathLst>
                    <a:path extrusionOk="0" h="881573" w="166309">
                      <a:moveTo>
                        <a:pt x="159268" y="225724"/>
                      </a:moveTo>
                      <a:cubicBezTo>
                        <a:pt x="159268" y="153404"/>
                        <a:pt x="107039" y="135896"/>
                        <a:pt x="107039" y="135896"/>
                      </a:cubicBezTo>
                      <a:lnTo>
                        <a:pt x="107039" y="127772"/>
                      </a:lnTo>
                      <a:lnTo>
                        <a:pt x="98334" y="127772"/>
                      </a:lnTo>
                      <a:lnTo>
                        <a:pt x="98334" y="120447"/>
                      </a:lnTo>
                      <a:lnTo>
                        <a:pt x="91462" y="120447"/>
                      </a:lnTo>
                      <a:lnTo>
                        <a:pt x="83215" y="66"/>
                      </a:lnTo>
                      <a:lnTo>
                        <a:pt x="74969" y="120447"/>
                      </a:lnTo>
                      <a:lnTo>
                        <a:pt x="68095" y="120447"/>
                      </a:lnTo>
                      <a:lnTo>
                        <a:pt x="68095" y="127772"/>
                      </a:lnTo>
                      <a:lnTo>
                        <a:pt x="59390" y="127772"/>
                      </a:lnTo>
                      <a:lnTo>
                        <a:pt x="59390" y="135896"/>
                      </a:lnTo>
                      <a:cubicBezTo>
                        <a:pt x="59390" y="135896"/>
                        <a:pt x="7161" y="153404"/>
                        <a:pt x="7161" y="225724"/>
                      </a:cubicBezTo>
                      <a:lnTo>
                        <a:pt x="60" y="232818"/>
                      </a:lnTo>
                      <a:lnTo>
                        <a:pt x="60" y="340612"/>
                      </a:lnTo>
                      <a:lnTo>
                        <a:pt x="10368" y="344503"/>
                      </a:lnTo>
                      <a:lnTo>
                        <a:pt x="10368" y="881640"/>
                      </a:lnTo>
                      <a:lnTo>
                        <a:pt x="156062" y="881640"/>
                      </a:lnTo>
                      <a:lnTo>
                        <a:pt x="156062" y="344503"/>
                      </a:lnTo>
                      <a:lnTo>
                        <a:pt x="166370" y="340612"/>
                      </a:lnTo>
                      <a:lnTo>
                        <a:pt x="166370" y="232818"/>
                      </a:lnTo>
                      <a:close/>
                      <a:moveTo>
                        <a:pt x="111921" y="440246"/>
                      </a:moveTo>
                      <a:lnTo>
                        <a:pt x="111921" y="486167"/>
                      </a:lnTo>
                      <a:lnTo>
                        <a:pt x="54510" y="486167"/>
                      </a:lnTo>
                      <a:lnTo>
                        <a:pt x="54510" y="440246"/>
                      </a:lnTo>
                      <a:lnTo>
                        <a:pt x="59800" y="440246"/>
                      </a:lnTo>
                      <a:cubicBezTo>
                        <a:pt x="39732" y="411788"/>
                        <a:pt x="83215" y="374597"/>
                        <a:pt x="83215" y="374597"/>
                      </a:cubicBezTo>
                      <a:cubicBezTo>
                        <a:pt x="83215" y="374597"/>
                        <a:pt x="126698" y="411788"/>
                        <a:pt x="106630" y="44024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308" name="Google Shape;308;p9"/>
            <p:cNvSpPr/>
            <p:nvPr/>
          </p:nvSpPr>
          <p:spPr>
            <a:xfrm>
              <a:off x="0" y="0"/>
              <a:ext cx="2610309" cy="2040805"/>
            </a:xfrm>
            <a:custGeom>
              <a:rect b="b" l="l" r="r" t="t"/>
              <a:pathLst>
                <a:path extrusionOk="0" h="2624829" w="3357311">
                  <a:moveTo>
                    <a:pt x="612829" y="2421342"/>
                  </a:moveTo>
                  <a:cubicBezTo>
                    <a:pt x="920475" y="2543940"/>
                    <a:pt x="1269352" y="2394164"/>
                    <a:pt x="1392066" y="2086808"/>
                  </a:cubicBezTo>
                  <a:cubicBezTo>
                    <a:pt x="1437015" y="1974227"/>
                    <a:pt x="1446730" y="1850674"/>
                    <a:pt x="1419928" y="1732462"/>
                  </a:cubicBezTo>
                  <a:cubicBezTo>
                    <a:pt x="1771753" y="1634503"/>
                    <a:pt x="2026545" y="1329754"/>
                    <a:pt x="2060381" y="966436"/>
                  </a:cubicBezTo>
                  <a:cubicBezTo>
                    <a:pt x="2223877" y="904671"/>
                    <a:pt x="2351993" y="774317"/>
                    <a:pt x="2410821" y="609875"/>
                  </a:cubicBezTo>
                  <a:cubicBezTo>
                    <a:pt x="2446190" y="614227"/>
                    <a:pt x="2481790" y="616447"/>
                    <a:pt x="2517426" y="616523"/>
                  </a:cubicBezTo>
                  <a:cubicBezTo>
                    <a:pt x="2902154" y="616462"/>
                    <a:pt x="3242286" y="366831"/>
                    <a:pt x="3357372" y="66"/>
                  </a:cubicBezTo>
                  <a:lnTo>
                    <a:pt x="60" y="66"/>
                  </a:lnTo>
                  <a:lnTo>
                    <a:pt x="60" y="2623419"/>
                  </a:lnTo>
                  <a:cubicBezTo>
                    <a:pt x="16512" y="2624333"/>
                    <a:pt x="33056" y="2624895"/>
                    <a:pt x="49738" y="2624895"/>
                  </a:cubicBezTo>
                  <a:cubicBezTo>
                    <a:pt x="255532" y="2625182"/>
                    <a:pt x="454867" y="2553124"/>
                    <a:pt x="612829" y="242134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 name="Google Shape;309;p9"/>
            <p:cNvSpPr/>
            <p:nvPr/>
          </p:nvSpPr>
          <p:spPr>
            <a:xfrm>
              <a:off x="6456054" y="1"/>
              <a:ext cx="2687953" cy="2294185"/>
            </a:xfrm>
            <a:custGeom>
              <a:rect b="b" l="l" r="r" t="t"/>
              <a:pathLst>
                <a:path extrusionOk="0" h="2950720" w="3457174">
                  <a:moveTo>
                    <a:pt x="60" y="66"/>
                  </a:moveTo>
                  <a:cubicBezTo>
                    <a:pt x="145953" y="260824"/>
                    <a:pt x="421611" y="422348"/>
                    <a:pt x="720622" y="422287"/>
                  </a:cubicBezTo>
                  <a:cubicBezTo>
                    <a:pt x="796647" y="422274"/>
                    <a:pt x="872305" y="411774"/>
                    <a:pt x="945455" y="391087"/>
                  </a:cubicBezTo>
                  <a:cubicBezTo>
                    <a:pt x="1014024" y="608067"/>
                    <a:pt x="1215478" y="755594"/>
                    <a:pt x="1443231" y="755613"/>
                  </a:cubicBezTo>
                  <a:cubicBezTo>
                    <a:pt x="1531409" y="755727"/>
                    <a:pt x="1618163" y="733410"/>
                    <a:pt x="1695321" y="690765"/>
                  </a:cubicBezTo>
                  <a:cubicBezTo>
                    <a:pt x="1767676" y="771818"/>
                    <a:pt x="1855286" y="837856"/>
                    <a:pt x="1953161" y="885115"/>
                  </a:cubicBezTo>
                  <a:cubicBezTo>
                    <a:pt x="1718725" y="1276128"/>
                    <a:pt x="1845956" y="1782974"/>
                    <a:pt x="2237337" y="2017189"/>
                  </a:cubicBezTo>
                  <a:cubicBezTo>
                    <a:pt x="2365585" y="2093936"/>
                    <a:pt x="2512275" y="2134475"/>
                    <a:pt x="2661770" y="2134484"/>
                  </a:cubicBezTo>
                  <a:cubicBezTo>
                    <a:pt x="2675886" y="2134484"/>
                    <a:pt x="2689915" y="2134129"/>
                    <a:pt x="2703858" y="2133421"/>
                  </a:cubicBezTo>
                  <a:cubicBezTo>
                    <a:pt x="2792982" y="2370076"/>
                    <a:pt x="2995101" y="2546203"/>
                    <a:pt x="3241892" y="2602266"/>
                  </a:cubicBezTo>
                  <a:cubicBezTo>
                    <a:pt x="3279998" y="2736114"/>
                    <a:pt x="3354546" y="2856767"/>
                    <a:pt x="3457234" y="2950787"/>
                  </a:cubicBezTo>
                  <a:lnTo>
                    <a:pt x="3457233" y="6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10" name="Google Shape;310;p9"/>
          <p:cNvGrpSpPr/>
          <p:nvPr/>
        </p:nvGrpSpPr>
        <p:grpSpPr>
          <a:xfrm>
            <a:off x="400790" y="353059"/>
            <a:ext cx="8418619" cy="3296533"/>
            <a:chOff x="400791" y="353059"/>
            <a:chExt cx="8418619" cy="3296533"/>
          </a:xfrm>
        </p:grpSpPr>
        <p:sp>
          <p:nvSpPr>
            <p:cNvPr id="311" name="Google Shape;311;p9"/>
            <p:cNvSpPr/>
            <p:nvPr/>
          </p:nvSpPr>
          <p:spPr>
            <a:xfrm>
              <a:off x="8751617" y="3003008"/>
              <a:ext cx="67793" cy="67807"/>
            </a:xfrm>
            <a:custGeom>
              <a:rect b="b" l="l" r="r" t="t"/>
              <a:pathLst>
                <a:path extrusionOk="0" h="67807" w="67793">
                  <a:moveTo>
                    <a:pt x="71" y="33852"/>
                  </a:moveTo>
                  <a:cubicBezTo>
                    <a:pt x="2060" y="33443"/>
                    <a:pt x="4053" y="33056"/>
                    <a:pt x="6037" y="32621"/>
                  </a:cubicBezTo>
                  <a:cubicBezTo>
                    <a:pt x="10623" y="31763"/>
                    <a:pt x="15085" y="30340"/>
                    <a:pt x="19321" y="28385"/>
                  </a:cubicBezTo>
                  <a:cubicBezTo>
                    <a:pt x="23900" y="26098"/>
                    <a:pt x="27459" y="22185"/>
                    <a:pt x="29300" y="17412"/>
                  </a:cubicBezTo>
                  <a:cubicBezTo>
                    <a:pt x="31252" y="12288"/>
                    <a:pt x="32684" y="6981"/>
                    <a:pt x="33575" y="1571"/>
                  </a:cubicBezTo>
                  <a:cubicBezTo>
                    <a:pt x="33654" y="1047"/>
                    <a:pt x="33818" y="539"/>
                    <a:pt x="34059" y="66"/>
                  </a:cubicBezTo>
                  <a:cubicBezTo>
                    <a:pt x="34387" y="1700"/>
                    <a:pt x="34701" y="3337"/>
                    <a:pt x="35047" y="4966"/>
                  </a:cubicBezTo>
                  <a:cubicBezTo>
                    <a:pt x="35865" y="9244"/>
                    <a:pt x="37076" y="13436"/>
                    <a:pt x="38666" y="17491"/>
                  </a:cubicBezTo>
                  <a:cubicBezTo>
                    <a:pt x="40781" y="22833"/>
                    <a:pt x="45005" y="27069"/>
                    <a:pt x="50342" y="29204"/>
                  </a:cubicBezTo>
                  <a:cubicBezTo>
                    <a:pt x="55526" y="31183"/>
                    <a:pt x="60896" y="32635"/>
                    <a:pt x="66372" y="33539"/>
                  </a:cubicBezTo>
                  <a:cubicBezTo>
                    <a:pt x="66888" y="33617"/>
                    <a:pt x="67387" y="33775"/>
                    <a:pt x="67854" y="34009"/>
                  </a:cubicBezTo>
                  <a:cubicBezTo>
                    <a:pt x="65675" y="34464"/>
                    <a:pt x="63491" y="34891"/>
                    <a:pt x="61319" y="35377"/>
                  </a:cubicBezTo>
                  <a:cubicBezTo>
                    <a:pt x="56918" y="36227"/>
                    <a:pt x="52638" y="37616"/>
                    <a:pt x="48576" y="39510"/>
                  </a:cubicBezTo>
                  <a:cubicBezTo>
                    <a:pt x="44057" y="41776"/>
                    <a:pt x="40536" y="45631"/>
                    <a:pt x="38690" y="50334"/>
                  </a:cubicBezTo>
                  <a:cubicBezTo>
                    <a:pt x="36672" y="55596"/>
                    <a:pt x="35203" y="61051"/>
                    <a:pt x="34305" y="66614"/>
                  </a:cubicBezTo>
                  <a:cubicBezTo>
                    <a:pt x="34241" y="67054"/>
                    <a:pt x="34102" y="67481"/>
                    <a:pt x="33894" y="67874"/>
                  </a:cubicBezTo>
                  <a:cubicBezTo>
                    <a:pt x="33669" y="66729"/>
                    <a:pt x="33449" y="65582"/>
                    <a:pt x="33211" y="64437"/>
                  </a:cubicBezTo>
                  <a:cubicBezTo>
                    <a:pt x="32352" y="59702"/>
                    <a:pt x="31060" y="55057"/>
                    <a:pt x="29350" y="50559"/>
                  </a:cubicBezTo>
                  <a:cubicBezTo>
                    <a:pt x="27216" y="45055"/>
                    <a:pt x="22863" y="40701"/>
                    <a:pt x="17355" y="38563"/>
                  </a:cubicBezTo>
                  <a:cubicBezTo>
                    <a:pt x="12158" y="36621"/>
                    <a:pt x="6785" y="35186"/>
                    <a:pt x="1311"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 name="Google Shape;312;p9"/>
            <p:cNvSpPr/>
            <p:nvPr/>
          </p:nvSpPr>
          <p:spPr>
            <a:xfrm>
              <a:off x="5759848" y="353059"/>
              <a:ext cx="67794" cy="67808"/>
            </a:xfrm>
            <a:custGeom>
              <a:rect b="b" l="l" r="r" t="t"/>
              <a:pathLst>
                <a:path extrusionOk="0" h="67808" w="67794">
                  <a:moveTo>
                    <a:pt x="70" y="33852"/>
                  </a:moveTo>
                  <a:cubicBezTo>
                    <a:pt x="2060" y="33443"/>
                    <a:pt x="4053" y="33056"/>
                    <a:pt x="6037" y="32622"/>
                  </a:cubicBezTo>
                  <a:cubicBezTo>
                    <a:pt x="10623" y="31762"/>
                    <a:pt x="15086" y="30339"/>
                    <a:pt x="19321" y="28384"/>
                  </a:cubicBezTo>
                  <a:cubicBezTo>
                    <a:pt x="23900" y="26097"/>
                    <a:pt x="27459" y="22184"/>
                    <a:pt x="29300" y="17412"/>
                  </a:cubicBezTo>
                  <a:cubicBezTo>
                    <a:pt x="31252" y="12288"/>
                    <a:pt x="32684" y="6981"/>
                    <a:pt x="33575" y="1572"/>
                  </a:cubicBezTo>
                  <a:cubicBezTo>
                    <a:pt x="33654" y="1047"/>
                    <a:pt x="33817" y="539"/>
                    <a:pt x="34059" y="66"/>
                  </a:cubicBezTo>
                  <a:cubicBezTo>
                    <a:pt x="34387" y="1700"/>
                    <a:pt x="34701" y="3337"/>
                    <a:pt x="35047" y="4966"/>
                  </a:cubicBezTo>
                  <a:cubicBezTo>
                    <a:pt x="35864" y="9244"/>
                    <a:pt x="37076" y="13436"/>
                    <a:pt x="38666" y="17490"/>
                  </a:cubicBezTo>
                  <a:cubicBezTo>
                    <a:pt x="40781" y="22833"/>
                    <a:pt x="45005" y="27069"/>
                    <a:pt x="50343" y="29205"/>
                  </a:cubicBezTo>
                  <a:cubicBezTo>
                    <a:pt x="55527" y="31183"/>
                    <a:pt x="60897" y="32635"/>
                    <a:pt x="66372" y="33538"/>
                  </a:cubicBezTo>
                  <a:cubicBezTo>
                    <a:pt x="66888" y="33617"/>
                    <a:pt x="67388" y="33775"/>
                    <a:pt x="67854" y="34008"/>
                  </a:cubicBezTo>
                  <a:cubicBezTo>
                    <a:pt x="65675" y="34463"/>
                    <a:pt x="63491" y="34891"/>
                    <a:pt x="61320" y="35376"/>
                  </a:cubicBezTo>
                  <a:cubicBezTo>
                    <a:pt x="56918" y="36226"/>
                    <a:pt x="52639" y="37614"/>
                    <a:pt x="48576" y="39509"/>
                  </a:cubicBezTo>
                  <a:cubicBezTo>
                    <a:pt x="44057" y="41776"/>
                    <a:pt x="40537" y="45631"/>
                    <a:pt x="38691" y="50334"/>
                  </a:cubicBezTo>
                  <a:cubicBezTo>
                    <a:pt x="36673" y="55596"/>
                    <a:pt x="35203" y="61052"/>
                    <a:pt x="34306" y="66615"/>
                  </a:cubicBezTo>
                  <a:cubicBezTo>
                    <a:pt x="34241" y="67055"/>
                    <a:pt x="34103" y="67481"/>
                    <a:pt x="33895" y="67875"/>
                  </a:cubicBezTo>
                  <a:cubicBezTo>
                    <a:pt x="33669" y="66728"/>
                    <a:pt x="33449" y="65581"/>
                    <a:pt x="33211" y="64437"/>
                  </a:cubicBezTo>
                  <a:cubicBezTo>
                    <a:pt x="32352" y="59703"/>
                    <a:pt x="31060" y="55057"/>
                    <a:pt x="29350" y="50559"/>
                  </a:cubicBezTo>
                  <a:cubicBezTo>
                    <a:pt x="27216" y="45055"/>
                    <a:pt x="22863" y="40701"/>
                    <a:pt x="17355" y="38563"/>
                  </a:cubicBezTo>
                  <a:cubicBezTo>
                    <a:pt x="12158" y="36621"/>
                    <a:pt x="6785" y="35186"/>
                    <a:pt x="1311" y="34277"/>
                  </a:cubicBezTo>
                  <a:lnTo>
                    <a:pt x="60" y="340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 name="Google Shape;313;p9"/>
            <p:cNvSpPr/>
            <p:nvPr/>
          </p:nvSpPr>
          <p:spPr>
            <a:xfrm>
              <a:off x="400791" y="3581783"/>
              <a:ext cx="67794" cy="67809"/>
            </a:xfrm>
            <a:custGeom>
              <a:rect b="b" l="l" r="r" t="t"/>
              <a:pathLst>
                <a:path extrusionOk="0" h="67809" w="67794">
                  <a:moveTo>
                    <a:pt x="71" y="33852"/>
                  </a:moveTo>
                  <a:cubicBezTo>
                    <a:pt x="2060" y="33445"/>
                    <a:pt x="4053" y="33056"/>
                    <a:pt x="6036" y="32623"/>
                  </a:cubicBezTo>
                  <a:cubicBezTo>
                    <a:pt x="10623" y="31764"/>
                    <a:pt x="15085" y="30341"/>
                    <a:pt x="19321" y="28386"/>
                  </a:cubicBezTo>
                  <a:cubicBezTo>
                    <a:pt x="23900" y="26098"/>
                    <a:pt x="27459" y="22185"/>
                    <a:pt x="29300" y="17412"/>
                  </a:cubicBezTo>
                  <a:cubicBezTo>
                    <a:pt x="31251" y="12288"/>
                    <a:pt x="32683" y="6981"/>
                    <a:pt x="33575" y="1572"/>
                  </a:cubicBezTo>
                  <a:cubicBezTo>
                    <a:pt x="33654" y="1047"/>
                    <a:pt x="33817" y="539"/>
                    <a:pt x="34058" y="66"/>
                  </a:cubicBezTo>
                  <a:cubicBezTo>
                    <a:pt x="34387" y="1700"/>
                    <a:pt x="34701" y="3337"/>
                    <a:pt x="35047" y="4967"/>
                  </a:cubicBezTo>
                  <a:cubicBezTo>
                    <a:pt x="35865" y="9244"/>
                    <a:pt x="37076" y="13437"/>
                    <a:pt x="38666" y="17492"/>
                  </a:cubicBezTo>
                  <a:cubicBezTo>
                    <a:pt x="40781" y="22834"/>
                    <a:pt x="45004" y="27071"/>
                    <a:pt x="50343" y="29205"/>
                  </a:cubicBezTo>
                  <a:cubicBezTo>
                    <a:pt x="55526" y="31184"/>
                    <a:pt x="60896" y="32636"/>
                    <a:pt x="66371" y="33540"/>
                  </a:cubicBezTo>
                  <a:cubicBezTo>
                    <a:pt x="66887" y="33618"/>
                    <a:pt x="67388" y="33776"/>
                    <a:pt x="67854" y="34010"/>
                  </a:cubicBezTo>
                  <a:cubicBezTo>
                    <a:pt x="65675" y="34464"/>
                    <a:pt x="63491" y="34891"/>
                    <a:pt x="61318" y="35377"/>
                  </a:cubicBezTo>
                  <a:cubicBezTo>
                    <a:pt x="56917" y="36228"/>
                    <a:pt x="52638" y="37616"/>
                    <a:pt x="48576" y="39510"/>
                  </a:cubicBezTo>
                  <a:cubicBezTo>
                    <a:pt x="44057" y="41777"/>
                    <a:pt x="40536" y="45632"/>
                    <a:pt x="38690" y="50335"/>
                  </a:cubicBezTo>
                  <a:cubicBezTo>
                    <a:pt x="36673" y="55597"/>
                    <a:pt x="35204" y="61053"/>
                    <a:pt x="34307" y="66616"/>
                  </a:cubicBezTo>
                  <a:cubicBezTo>
                    <a:pt x="34241" y="67056"/>
                    <a:pt x="34103" y="67482"/>
                    <a:pt x="33896" y="67876"/>
                  </a:cubicBezTo>
                  <a:cubicBezTo>
                    <a:pt x="33669" y="66730"/>
                    <a:pt x="33449" y="65582"/>
                    <a:pt x="33212" y="64437"/>
                  </a:cubicBezTo>
                  <a:cubicBezTo>
                    <a:pt x="32352" y="59704"/>
                    <a:pt x="31060" y="55059"/>
                    <a:pt x="29350" y="50561"/>
                  </a:cubicBezTo>
                  <a:cubicBezTo>
                    <a:pt x="27216" y="45056"/>
                    <a:pt x="22863" y="40702"/>
                    <a:pt x="17355" y="38563"/>
                  </a:cubicBezTo>
                  <a:cubicBezTo>
                    <a:pt x="12158" y="36622"/>
                    <a:pt x="6785"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14" name="Google Shape;314;p9"/>
          <p:cNvSpPr txBox="1"/>
          <p:nvPr>
            <p:ph type="title"/>
          </p:nvPr>
        </p:nvSpPr>
        <p:spPr>
          <a:xfrm>
            <a:off x="4274049" y="1608666"/>
            <a:ext cx="3916200" cy="20145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315" name="Google Shape;315;p9"/>
          <p:cNvGrpSpPr/>
          <p:nvPr/>
        </p:nvGrpSpPr>
        <p:grpSpPr>
          <a:xfrm>
            <a:off x="135137" y="156636"/>
            <a:ext cx="8873725" cy="4830227"/>
            <a:chOff x="153872" y="166907"/>
            <a:chExt cx="8873725" cy="4830227"/>
          </a:xfrm>
        </p:grpSpPr>
        <p:grpSp>
          <p:nvGrpSpPr>
            <p:cNvPr id="316" name="Google Shape;316;p9"/>
            <p:cNvGrpSpPr/>
            <p:nvPr/>
          </p:nvGrpSpPr>
          <p:grpSpPr>
            <a:xfrm>
              <a:off x="6250862" y="166907"/>
              <a:ext cx="2776735" cy="2046310"/>
              <a:chOff x="6250862" y="166907"/>
              <a:chExt cx="2776735" cy="2046310"/>
            </a:xfrm>
          </p:grpSpPr>
          <p:sp>
            <p:nvSpPr>
              <p:cNvPr id="317" name="Google Shape;317;p9"/>
              <p:cNvSpPr/>
              <p:nvPr/>
            </p:nvSpPr>
            <p:spPr>
              <a:xfrm>
                <a:off x="6538521" y="251138"/>
                <a:ext cx="2404041" cy="1674392"/>
              </a:xfrm>
              <a:custGeom>
                <a:rect b="b" l="l" r="r" t="t"/>
                <a:pathLst>
                  <a:path extrusionOk="0" h="60431" w="86765">
                    <a:moveTo>
                      <a:pt x="1" y="0"/>
                    </a:moveTo>
                    <a:lnTo>
                      <a:pt x="1" y="752"/>
                    </a:lnTo>
                    <a:lnTo>
                      <a:pt x="86012" y="752"/>
                    </a:lnTo>
                    <a:lnTo>
                      <a:pt x="86012" y="60430"/>
                    </a:lnTo>
                    <a:lnTo>
                      <a:pt x="86764" y="60430"/>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9"/>
              <p:cNvSpPr/>
              <p:nvPr/>
            </p:nvSpPr>
            <p:spPr>
              <a:xfrm>
                <a:off x="6250862" y="166907"/>
                <a:ext cx="2776735" cy="2046310"/>
              </a:xfrm>
              <a:custGeom>
                <a:rect b="b" l="l" r="r" t="t"/>
                <a:pathLst>
                  <a:path extrusionOk="0" h="73854" w="100216">
                    <a:moveTo>
                      <a:pt x="0" y="0"/>
                    </a:moveTo>
                    <a:lnTo>
                      <a:pt x="0" y="1114"/>
                    </a:lnTo>
                    <a:lnTo>
                      <a:pt x="89171" y="1114"/>
                    </a:lnTo>
                    <a:lnTo>
                      <a:pt x="89171" y="11015"/>
                    </a:lnTo>
                    <a:lnTo>
                      <a:pt x="99072" y="11015"/>
                    </a:lnTo>
                    <a:lnTo>
                      <a:pt x="99072" y="73853"/>
                    </a:lnTo>
                    <a:lnTo>
                      <a:pt x="100216" y="73853"/>
                    </a:lnTo>
                    <a:lnTo>
                      <a:pt x="100216" y="9902"/>
                    </a:lnTo>
                    <a:lnTo>
                      <a:pt x="90285" y="9902"/>
                    </a:lnTo>
                    <a:lnTo>
                      <a:pt x="902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9"/>
              <p:cNvSpPr/>
              <p:nvPr/>
            </p:nvSpPr>
            <p:spPr>
              <a:xfrm>
                <a:off x="8610654" y="441239"/>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9"/>
              <p:cNvSpPr/>
              <p:nvPr/>
            </p:nvSpPr>
            <p:spPr>
              <a:xfrm>
                <a:off x="8796600" y="315336"/>
                <a:ext cx="82568" cy="82568"/>
              </a:xfrm>
              <a:custGeom>
                <a:rect b="b" l="l" r="r" t="t"/>
                <a:pathLst>
                  <a:path extrusionOk="0" h="2980" w="2980">
                    <a:moveTo>
                      <a:pt x="1" y="0"/>
                    </a:moveTo>
                    <a:lnTo>
                      <a:pt x="1" y="2980"/>
                    </a:lnTo>
                    <a:lnTo>
                      <a:pt x="2980" y="2980"/>
                    </a:lnTo>
                    <a:lnTo>
                      <a:pt x="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 name="Google Shape;321;p9"/>
            <p:cNvGrpSpPr/>
            <p:nvPr/>
          </p:nvGrpSpPr>
          <p:grpSpPr>
            <a:xfrm>
              <a:off x="153872" y="187444"/>
              <a:ext cx="2775931" cy="2046310"/>
              <a:chOff x="153872" y="187444"/>
              <a:chExt cx="2775931" cy="2046310"/>
            </a:xfrm>
          </p:grpSpPr>
          <p:sp>
            <p:nvSpPr>
              <p:cNvPr id="322" name="Google Shape;322;p9"/>
              <p:cNvSpPr/>
              <p:nvPr/>
            </p:nvSpPr>
            <p:spPr>
              <a:xfrm>
                <a:off x="238102" y="271675"/>
                <a:ext cx="2404014" cy="1674392"/>
              </a:xfrm>
              <a:custGeom>
                <a:rect b="b" l="l" r="r" t="t"/>
                <a:pathLst>
                  <a:path extrusionOk="0" h="60431" w="86764">
                    <a:moveTo>
                      <a:pt x="0" y="0"/>
                    </a:moveTo>
                    <a:lnTo>
                      <a:pt x="0" y="60430"/>
                    </a:lnTo>
                    <a:lnTo>
                      <a:pt x="753" y="60430"/>
                    </a:lnTo>
                    <a:lnTo>
                      <a:pt x="753" y="752"/>
                    </a:lnTo>
                    <a:lnTo>
                      <a:pt x="86764" y="752"/>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9"/>
              <p:cNvSpPr/>
              <p:nvPr/>
            </p:nvSpPr>
            <p:spPr>
              <a:xfrm>
                <a:off x="153872" y="187444"/>
                <a:ext cx="2775931" cy="2046310"/>
              </a:xfrm>
              <a:custGeom>
                <a:rect b="b" l="l" r="r" t="t"/>
                <a:pathLst>
                  <a:path extrusionOk="0" h="73854" w="100187">
                    <a:moveTo>
                      <a:pt x="9902" y="0"/>
                    </a:moveTo>
                    <a:lnTo>
                      <a:pt x="9902" y="9902"/>
                    </a:lnTo>
                    <a:lnTo>
                      <a:pt x="1" y="9902"/>
                    </a:lnTo>
                    <a:lnTo>
                      <a:pt x="1" y="73853"/>
                    </a:lnTo>
                    <a:lnTo>
                      <a:pt x="1114" y="73853"/>
                    </a:lnTo>
                    <a:lnTo>
                      <a:pt x="1114" y="11015"/>
                    </a:lnTo>
                    <a:lnTo>
                      <a:pt x="11046" y="11015"/>
                    </a:lnTo>
                    <a:lnTo>
                      <a:pt x="11046" y="1114"/>
                    </a:lnTo>
                    <a:lnTo>
                      <a:pt x="100186" y="1114"/>
                    </a:lnTo>
                    <a:lnTo>
                      <a:pt x="1001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9"/>
              <p:cNvSpPr/>
              <p:nvPr/>
            </p:nvSpPr>
            <p:spPr>
              <a:xfrm>
                <a:off x="429063" y="461776"/>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9"/>
              <p:cNvSpPr/>
              <p:nvPr/>
            </p:nvSpPr>
            <p:spPr>
              <a:xfrm>
                <a:off x="301470" y="335042"/>
                <a:ext cx="83427" cy="83400"/>
              </a:xfrm>
              <a:custGeom>
                <a:rect b="b" l="l" r="r" t="t"/>
                <a:pathLst>
                  <a:path extrusionOk="0" h="3010" w="3011">
                    <a:moveTo>
                      <a:pt x="1" y="0"/>
                    </a:moveTo>
                    <a:lnTo>
                      <a:pt x="1" y="3010"/>
                    </a:lnTo>
                    <a:lnTo>
                      <a:pt x="3010" y="3010"/>
                    </a:lnTo>
                    <a:lnTo>
                      <a:pt x="30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 name="Google Shape;326;p9"/>
            <p:cNvGrpSpPr/>
            <p:nvPr/>
          </p:nvGrpSpPr>
          <p:grpSpPr>
            <a:xfrm>
              <a:off x="6250862" y="2930287"/>
              <a:ext cx="2776735" cy="2046310"/>
              <a:chOff x="6250862" y="2930287"/>
              <a:chExt cx="2776735" cy="2046310"/>
            </a:xfrm>
          </p:grpSpPr>
          <p:sp>
            <p:nvSpPr>
              <p:cNvPr id="327" name="Google Shape;327;p9"/>
              <p:cNvSpPr/>
              <p:nvPr/>
            </p:nvSpPr>
            <p:spPr>
              <a:xfrm>
                <a:off x="6538521" y="3217974"/>
                <a:ext cx="2404041" cy="1674392"/>
              </a:xfrm>
              <a:custGeom>
                <a:rect b="b" l="l" r="r" t="t"/>
                <a:pathLst>
                  <a:path extrusionOk="0" h="60431" w="86765">
                    <a:moveTo>
                      <a:pt x="86012" y="0"/>
                    </a:moveTo>
                    <a:lnTo>
                      <a:pt x="86012" y="59678"/>
                    </a:lnTo>
                    <a:lnTo>
                      <a:pt x="1" y="59678"/>
                    </a:lnTo>
                    <a:lnTo>
                      <a:pt x="1" y="60431"/>
                    </a:lnTo>
                    <a:lnTo>
                      <a:pt x="86764" y="60431"/>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9"/>
              <p:cNvSpPr/>
              <p:nvPr/>
            </p:nvSpPr>
            <p:spPr>
              <a:xfrm>
                <a:off x="6250862" y="2930287"/>
                <a:ext cx="2776735" cy="2046310"/>
              </a:xfrm>
              <a:custGeom>
                <a:rect b="b" l="l" r="r" t="t"/>
                <a:pathLst>
                  <a:path extrusionOk="0" h="73854" w="100216">
                    <a:moveTo>
                      <a:pt x="99072" y="1"/>
                    </a:moveTo>
                    <a:lnTo>
                      <a:pt x="99072" y="62808"/>
                    </a:lnTo>
                    <a:lnTo>
                      <a:pt x="89171" y="62808"/>
                    </a:lnTo>
                    <a:lnTo>
                      <a:pt x="89171" y="72740"/>
                    </a:lnTo>
                    <a:lnTo>
                      <a:pt x="0" y="72740"/>
                    </a:lnTo>
                    <a:lnTo>
                      <a:pt x="0" y="73853"/>
                    </a:lnTo>
                    <a:lnTo>
                      <a:pt x="90285" y="73853"/>
                    </a:lnTo>
                    <a:lnTo>
                      <a:pt x="90285" y="63952"/>
                    </a:lnTo>
                    <a:lnTo>
                      <a:pt x="100216" y="63952"/>
                    </a:lnTo>
                    <a:lnTo>
                      <a:pt x="1002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9"/>
              <p:cNvSpPr/>
              <p:nvPr/>
            </p:nvSpPr>
            <p:spPr>
              <a:xfrm>
                <a:off x="8610654" y="4559626"/>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9"/>
              <p:cNvSpPr/>
              <p:nvPr/>
            </p:nvSpPr>
            <p:spPr>
              <a:xfrm>
                <a:off x="8796600" y="4745571"/>
                <a:ext cx="82568" cy="82596"/>
              </a:xfrm>
              <a:custGeom>
                <a:rect b="b" l="l" r="r" t="t"/>
                <a:pathLst>
                  <a:path extrusionOk="0" h="2981" w="2980">
                    <a:moveTo>
                      <a:pt x="1" y="1"/>
                    </a:moveTo>
                    <a:lnTo>
                      <a:pt x="1" y="2980"/>
                    </a:lnTo>
                    <a:lnTo>
                      <a:pt x="2980" y="2980"/>
                    </a:lnTo>
                    <a:lnTo>
                      <a:pt x="29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9"/>
            <p:cNvGrpSpPr/>
            <p:nvPr/>
          </p:nvGrpSpPr>
          <p:grpSpPr>
            <a:xfrm>
              <a:off x="153872" y="2950824"/>
              <a:ext cx="2775931" cy="2046310"/>
              <a:chOff x="153872" y="2950824"/>
              <a:chExt cx="2775931" cy="2046310"/>
            </a:xfrm>
          </p:grpSpPr>
          <p:sp>
            <p:nvSpPr>
              <p:cNvPr id="332" name="Google Shape;332;p9"/>
              <p:cNvSpPr/>
              <p:nvPr/>
            </p:nvSpPr>
            <p:spPr>
              <a:xfrm>
                <a:off x="238102" y="3238511"/>
                <a:ext cx="2404014" cy="1674392"/>
              </a:xfrm>
              <a:custGeom>
                <a:rect b="b" l="l" r="r" t="t"/>
                <a:pathLst>
                  <a:path extrusionOk="0" h="60431" w="86764">
                    <a:moveTo>
                      <a:pt x="0" y="0"/>
                    </a:moveTo>
                    <a:lnTo>
                      <a:pt x="0" y="60431"/>
                    </a:lnTo>
                    <a:lnTo>
                      <a:pt x="86764" y="60431"/>
                    </a:lnTo>
                    <a:lnTo>
                      <a:pt x="86764" y="59678"/>
                    </a:lnTo>
                    <a:lnTo>
                      <a:pt x="753" y="59678"/>
                    </a:lnTo>
                    <a:lnTo>
                      <a:pt x="7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9"/>
              <p:cNvSpPr/>
              <p:nvPr/>
            </p:nvSpPr>
            <p:spPr>
              <a:xfrm>
                <a:off x="153872" y="2950824"/>
                <a:ext cx="2775931" cy="2046310"/>
              </a:xfrm>
              <a:custGeom>
                <a:rect b="b" l="l" r="r" t="t"/>
                <a:pathLst>
                  <a:path extrusionOk="0" h="73854" w="100187">
                    <a:moveTo>
                      <a:pt x="1" y="1"/>
                    </a:moveTo>
                    <a:lnTo>
                      <a:pt x="1" y="63952"/>
                    </a:lnTo>
                    <a:lnTo>
                      <a:pt x="9902" y="63952"/>
                    </a:lnTo>
                    <a:lnTo>
                      <a:pt x="9902" y="73853"/>
                    </a:lnTo>
                    <a:lnTo>
                      <a:pt x="100186" y="73853"/>
                    </a:lnTo>
                    <a:lnTo>
                      <a:pt x="100186" y="72740"/>
                    </a:lnTo>
                    <a:lnTo>
                      <a:pt x="11046" y="72740"/>
                    </a:lnTo>
                    <a:lnTo>
                      <a:pt x="11046" y="62808"/>
                    </a:lnTo>
                    <a:lnTo>
                      <a:pt x="1114" y="62808"/>
                    </a:lnTo>
                    <a:lnTo>
                      <a:pt x="11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9"/>
              <p:cNvSpPr/>
              <p:nvPr/>
            </p:nvSpPr>
            <p:spPr>
              <a:xfrm>
                <a:off x="429063" y="4580164"/>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9"/>
              <p:cNvSpPr/>
              <p:nvPr/>
            </p:nvSpPr>
            <p:spPr>
              <a:xfrm>
                <a:off x="301470" y="4766109"/>
                <a:ext cx="83427" cy="82596"/>
              </a:xfrm>
              <a:custGeom>
                <a:rect b="b" l="l" r="r" t="t"/>
                <a:pathLst>
                  <a:path extrusionOk="0" h="2981" w="3011">
                    <a:moveTo>
                      <a:pt x="1" y="1"/>
                    </a:moveTo>
                    <a:lnTo>
                      <a:pt x="1" y="2980"/>
                    </a:lnTo>
                    <a:lnTo>
                      <a:pt x="3010" y="2980"/>
                    </a:lnTo>
                    <a:lnTo>
                      <a:pt x="30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6" name="Google Shape;336;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7" name="Shape 337"/>
        <p:cNvGrpSpPr/>
        <p:nvPr/>
      </p:nvGrpSpPr>
      <p:grpSpPr>
        <a:xfrm>
          <a:off x="0" y="0"/>
          <a:ext cx="0" cy="0"/>
          <a:chOff x="0" y="0"/>
          <a:chExt cx="0" cy="0"/>
        </a:xfrm>
      </p:grpSpPr>
      <p:pic>
        <p:nvPicPr>
          <p:cNvPr id="338" name="Google Shape;338;p10"/>
          <p:cNvPicPr preferRelativeResize="0"/>
          <p:nvPr/>
        </p:nvPicPr>
        <p:blipFill rotWithShape="1">
          <a:blip r:embed="rId2">
            <a:alphaModFix/>
          </a:blip>
          <a:srcRect b="0" l="0" r="0" t="0"/>
          <a:stretch/>
        </p:blipFill>
        <p:spPr>
          <a:xfrm>
            <a:off x="0" y="672"/>
            <a:ext cx="9143998" cy="5142154"/>
          </a:xfrm>
          <a:prstGeom prst="rect">
            <a:avLst/>
          </a:prstGeom>
          <a:noFill/>
          <a:ln>
            <a:noFill/>
          </a:ln>
        </p:spPr>
      </p:pic>
      <p:sp>
        <p:nvSpPr>
          <p:cNvPr id="339" name="Google Shape;339;p10"/>
          <p:cNvSpPr/>
          <p:nvPr/>
        </p:nvSpPr>
        <p:spPr>
          <a:xfrm flipH="1" rot="10800000">
            <a:off x="-35" y="4271104"/>
            <a:ext cx="9150464" cy="873581"/>
          </a:xfrm>
          <a:custGeom>
            <a:rect b="b" l="l" r="r" t="t"/>
            <a:pathLst>
              <a:path extrusionOk="0" h="572840" w="6000304">
                <a:moveTo>
                  <a:pt x="75" y="0"/>
                </a:moveTo>
                <a:cubicBezTo>
                  <a:pt x="147405" y="132745"/>
                  <a:pt x="338742" y="206082"/>
                  <a:pt x="537031" y="205807"/>
                </a:cubicBezTo>
                <a:cubicBezTo>
                  <a:pt x="548791" y="205807"/>
                  <a:pt x="560480" y="205500"/>
                  <a:pt x="572117" y="204999"/>
                </a:cubicBezTo>
                <a:cubicBezTo>
                  <a:pt x="720061" y="434439"/>
                  <a:pt x="974400" y="572992"/>
                  <a:pt x="1247356" y="572840"/>
                </a:cubicBezTo>
                <a:cubicBezTo>
                  <a:pt x="1500191" y="573045"/>
                  <a:pt x="1738335" y="454042"/>
                  <a:pt x="1890005" y="251702"/>
                </a:cubicBezTo>
                <a:cubicBezTo>
                  <a:pt x="1909315" y="253646"/>
                  <a:pt x="1928709" y="254621"/>
                  <a:pt x="1948117" y="254622"/>
                </a:cubicBezTo>
                <a:cubicBezTo>
                  <a:pt x="2040731" y="254720"/>
                  <a:pt x="2131979" y="232288"/>
                  <a:pt x="2213996" y="189258"/>
                </a:cubicBezTo>
                <a:cubicBezTo>
                  <a:pt x="2408462" y="404463"/>
                  <a:pt x="2685022" y="527122"/>
                  <a:pt x="2975036" y="526792"/>
                </a:cubicBezTo>
                <a:cubicBezTo>
                  <a:pt x="3158175" y="527061"/>
                  <a:pt x="3338023" y="478104"/>
                  <a:pt x="3495769" y="385041"/>
                </a:cubicBezTo>
                <a:cubicBezTo>
                  <a:pt x="3580935" y="430065"/>
                  <a:pt x="3675828" y="453548"/>
                  <a:pt x="3772159" y="453439"/>
                </a:cubicBezTo>
                <a:cubicBezTo>
                  <a:pt x="3963322" y="453544"/>
                  <a:pt x="4142768" y="361298"/>
                  <a:pt x="4253963" y="205763"/>
                </a:cubicBezTo>
                <a:cubicBezTo>
                  <a:pt x="4255130" y="205766"/>
                  <a:pt x="4256287" y="205807"/>
                  <a:pt x="4257455" y="205807"/>
                </a:cubicBezTo>
                <a:cubicBezTo>
                  <a:pt x="4430451" y="206025"/>
                  <a:pt x="4601388" y="168270"/>
                  <a:pt x="4758207" y="95206"/>
                </a:cubicBezTo>
                <a:cubicBezTo>
                  <a:pt x="4868918" y="267183"/>
                  <a:pt x="5059432" y="371080"/>
                  <a:pt x="5263929" y="371001"/>
                </a:cubicBezTo>
                <a:cubicBezTo>
                  <a:pt x="5469677" y="371076"/>
                  <a:pt x="5661178" y="265913"/>
                  <a:pt x="5771555" y="92235"/>
                </a:cubicBezTo>
                <a:cubicBezTo>
                  <a:pt x="5853405" y="77715"/>
                  <a:pt x="5931335" y="46303"/>
                  <a:pt x="6000380"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0" name="Google Shape;340;p10"/>
          <p:cNvSpPr txBox="1"/>
          <p:nvPr>
            <p:ph idx="1" type="subTitle"/>
          </p:nvPr>
        </p:nvSpPr>
        <p:spPr>
          <a:xfrm>
            <a:off x="887850" y="1648775"/>
            <a:ext cx="3542100" cy="248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1" name="Google Shape;341;p10"/>
          <p:cNvSpPr txBox="1"/>
          <p:nvPr>
            <p:ph type="title"/>
          </p:nvPr>
        </p:nvSpPr>
        <p:spPr>
          <a:xfrm>
            <a:off x="720000" y="445025"/>
            <a:ext cx="7704000" cy="572700"/>
          </a:xfrm>
          <a:prstGeom prst="rect">
            <a:avLst/>
          </a:prstGeom>
          <a:noFill/>
          <a:ln>
            <a:noFill/>
          </a:ln>
        </p:spPr>
        <p:txBody>
          <a:bodyPr anchorCtr="0" anchor="t" bIns="91425" lIns="91425" spcFirstLastPara="1" rIns="91425" wrap="square" tIns="0">
            <a:noAutofit/>
          </a:bodyPr>
          <a:lstStyle>
            <a:lvl1pPr lvl="0" algn="ctr">
              <a:lnSpc>
                <a:spcPct val="100000"/>
              </a:lnSpc>
              <a:spcBef>
                <a:spcPts val="0"/>
              </a:spcBef>
              <a:spcAft>
                <a:spcPts val="0"/>
              </a:spcAft>
              <a:buSzPts val="3800"/>
              <a:buNone/>
              <a:defRPr/>
            </a:lvl1pPr>
            <a:lvl2pPr lvl="1" algn="l">
              <a:lnSpc>
                <a:spcPct val="100000"/>
              </a:lnSpc>
              <a:spcBef>
                <a:spcPts val="0"/>
              </a:spcBef>
              <a:spcAft>
                <a:spcPts val="0"/>
              </a:spcAft>
              <a:buSzPts val="3800"/>
              <a:buNone/>
              <a:defRPr/>
            </a:lvl2pPr>
            <a:lvl3pPr lvl="2" algn="l">
              <a:lnSpc>
                <a:spcPct val="100000"/>
              </a:lnSpc>
              <a:spcBef>
                <a:spcPts val="0"/>
              </a:spcBef>
              <a:spcAft>
                <a:spcPts val="0"/>
              </a:spcAft>
              <a:buSzPts val="3800"/>
              <a:buNone/>
              <a:defRPr/>
            </a:lvl3pPr>
            <a:lvl4pPr lvl="3" algn="l">
              <a:lnSpc>
                <a:spcPct val="100000"/>
              </a:lnSpc>
              <a:spcBef>
                <a:spcPts val="0"/>
              </a:spcBef>
              <a:spcAft>
                <a:spcPts val="0"/>
              </a:spcAft>
              <a:buSzPts val="3800"/>
              <a:buNone/>
              <a:defRPr/>
            </a:lvl4pPr>
            <a:lvl5pPr lvl="4" algn="l">
              <a:lnSpc>
                <a:spcPct val="100000"/>
              </a:lnSpc>
              <a:spcBef>
                <a:spcPts val="0"/>
              </a:spcBef>
              <a:spcAft>
                <a:spcPts val="0"/>
              </a:spcAft>
              <a:buSzPts val="3800"/>
              <a:buNone/>
              <a:defRPr/>
            </a:lvl5pPr>
            <a:lvl6pPr lvl="5" algn="l">
              <a:lnSpc>
                <a:spcPct val="100000"/>
              </a:lnSpc>
              <a:spcBef>
                <a:spcPts val="0"/>
              </a:spcBef>
              <a:spcAft>
                <a:spcPts val="0"/>
              </a:spcAft>
              <a:buSzPts val="3800"/>
              <a:buNone/>
              <a:defRPr/>
            </a:lvl6pPr>
            <a:lvl7pPr lvl="6" algn="l">
              <a:lnSpc>
                <a:spcPct val="100000"/>
              </a:lnSpc>
              <a:spcBef>
                <a:spcPts val="0"/>
              </a:spcBef>
              <a:spcAft>
                <a:spcPts val="0"/>
              </a:spcAft>
              <a:buSzPts val="3800"/>
              <a:buNone/>
              <a:defRPr/>
            </a:lvl7pPr>
            <a:lvl8pPr lvl="7" algn="l">
              <a:lnSpc>
                <a:spcPct val="100000"/>
              </a:lnSpc>
              <a:spcBef>
                <a:spcPts val="0"/>
              </a:spcBef>
              <a:spcAft>
                <a:spcPts val="0"/>
              </a:spcAft>
              <a:buSzPts val="3800"/>
              <a:buNone/>
              <a:defRPr/>
            </a:lvl8pPr>
            <a:lvl9pPr lvl="8" algn="l">
              <a:lnSpc>
                <a:spcPct val="100000"/>
              </a:lnSpc>
              <a:spcBef>
                <a:spcPts val="0"/>
              </a:spcBef>
              <a:spcAft>
                <a:spcPts val="0"/>
              </a:spcAft>
              <a:buSzPts val="3800"/>
              <a:buNone/>
              <a:defRPr/>
            </a:lvl9pPr>
          </a:lstStyle>
          <a:p/>
        </p:txBody>
      </p:sp>
      <p:sp>
        <p:nvSpPr>
          <p:cNvPr id="342" name="Google Shape;342;p10"/>
          <p:cNvSpPr txBox="1"/>
          <p:nvPr>
            <p:ph idx="2" type="subTitle"/>
          </p:nvPr>
        </p:nvSpPr>
        <p:spPr>
          <a:xfrm>
            <a:off x="4714048" y="1648775"/>
            <a:ext cx="3542100" cy="248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343" name="Google Shape;343;p10"/>
          <p:cNvGrpSpPr/>
          <p:nvPr/>
        </p:nvGrpSpPr>
        <p:grpSpPr>
          <a:xfrm flipH="1" rot="10800000">
            <a:off x="553191" y="273585"/>
            <a:ext cx="8134220" cy="4681280"/>
            <a:chOff x="2140052" y="782502"/>
            <a:chExt cx="8134220" cy="4681280"/>
          </a:xfrm>
        </p:grpSpPr>
        <p:sp>
          <p:nvSpPr>
            <p:cNvPr id="344" name="Google Shape;344;p10"/>
            <p:cNvSpPr/>
            <p:nvPr/>
          </p:nvSpPr>
          <p:spPr>
            <a:xfrm>
              <a:off x="3847436" y="782502"/>
              <a:ext cx="67792" cy="67809"/>
            </a:xfrm>
            <a:custGeom>
              <a:rect b="b" l="l" r="r" t="t"/>
              <a:pathLst>
                <a:path extrusionOk="0" h="67809" w="67792">
                  <a:moveTo>
                    <a:pt x="70" y="33853"/>
                  </a:moveTo>
                  <a:cubicBezTo>
                    <a:pt x="2059" y="33444"/>
                    <a:pt x="4053" y="33057"/>
                    <a:pt x="6036" y="32623"/>
                  </a:cubicBezTo>
                  <a:cubicBezTo>
                    <a:pt x="10623" y="31764"/>
                    <a:pt x="15085" y="30340"/>
                    <a:pt x="19321" y="28386"/>
                  </a:cubicBezTo>
                  <a:cubicBezTo>
                    <a:pt x="23899" y="26098"/>
                    <a:pt x="27458" y="22185"/>
                    <a:pt x="29300" y="17413"/>
                  </a:cubicBezTo>
                  <a:cubicBezTo>
                    <a:pt x="31251" y="12289"/>
                    <a:pt x="32683" y="6982"/>
                    <a:pt x="33575" y="1573"/>
                  </a:cubicBezTo>
                  <a:cubicBezTo>
                    <a:pt x="33653" y="1048"/>
                    <a:pt x="33816" y="539"/>
                    <a:pt x="34057" y="66"/>
                  </a:cubicBezTo>
                  <a:cubicBezTo>
                    <a:pt x="34386" y="1701"/>
                    <a:pt x="34700" y="3338"/>
                    <a:pt x="35047" y="4968"/>
                  </a:cubicBezTo>
                  <a:cubicBezTo>
                    <a:pt x="35864" y="9245"/>
                    <a:pt x="37076" y="13437"/>
                    <a:pt x="38665" y="17492"/>
                  </a:cubicBezTo>
                  <a:cubicBezTo>
                    <a:pt x="40780" y="22834"/>
                    <a:pt x="45003" y="27070"/>
                    <a:pt x="50342" y="29206"/>
                  </a:cubicBezTo>
                  <a:cubicBezTo>
                    <a:pt x="55525" y="31184"/>
                    <a:pt x="60896" y="32636"/>
                    <a:pt x="66371" y="33540"/>
                  </a:cubicBezTo>
                  <a:cubicBezTo>
                    <a:pt x="66886" y="33617"/>
                    <a:pt x="67387" y="33776"/>
                    <a:pt x="67853" y="34010"/>
                  </a:cubicBezTo>
                  <a:cubicBezTo>
                    <a:pt x="65674" y="34464"/>
                    <a:pt x="63490" y="34892"/>
                    <a:pt x="61318" y="35377"/>
                  </a:cubicBezTo>
                  <a:cubicBezTo>
                    <a:pt x="56917" y="36228"/>
                    <a:pt x="52637" y="37616"/>
                    <a:pt x="48575" y="39510"/>
                  </a:cubicBezTo>
                  <a:cubicBezTo>
                    <a:pt x="44056" y="41777"/>
                    <a:pt x="40536" y="45632"/>
                    <a:pt x="38690" y="50335"/>
                  </a:cubicBezTo>
                  <a:cubicBezTo>
                    <a:pt x="36673" y="55597"/>
                    <a:pt x="35204" y="61053"/>
                    <a:pt x="34307" y="66616"/>
                  </a:cubicBezTo>
                  <a:cubicBezTo>
                    <a:pt x="34241" y="67056"/>
                    <a:pt x="34102" y="67482"/>
                    <a:pt x="33896" y="67876"/>
                  </a:cubicBezTo>
                  <a:cubicBezTo>
                    <a:pt x="33667" y="66730"/>
                    <a:pt x="33448" y="65582"/>
                    <a:pt x="33210" y="64438"/>
                  </a:cubicBezTo>
                  <a:cubicBezTo>
                    <a:pt x="32351" y="59704"/>
                    <a:pt x="31059" y="55059"/>
                    <a:pt x="29349" y="50561"/>
                  </a:cubicBezTo>
                  <a:cubicBezTo>
                    <a:pt x="27215" y="45056"/>
                    <a:pt x="22862" y="40702"/>
                    <a:pt x="17354" y="38564"/>
                  </a:cubicBezTo>
                  <a:cubicBezTo>
                    <a:pt x="12157" y="36622"/>
                    <a:pt x="6784" y="35187"/>
                    <a:pt x="1310"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 name="Google Shape;345;p10"/>
            <p:cNvSpPr/>
            <p:nvPr/>
          </p:nvSpPr>
          <p:spPr>
            <a:xfrm>
              <a:off x="4106421" y="5395975"/>
              <a:ext cx="67794" cy="67807"/>
            </a:xfrm>
            <a:custGeom>
              <a:rect b="b" l="l" r="r" t="t"/>
              <a:pathLst>
                <a:path extrusionOk="0" h="67807" w="67794">
                  <a:moveTo>
                    <a:pt x="71" y="33852"/>
                  </a:moveTo>
                  <a:cubicBezTo>
                    <a:pt x="2060" y="33443"/>
                    <a:pt x="4053" y="33056"/>
                    <a:pt x="6037" y="32621"/>
                  </a:cubicBezTo>
                  <a:cubicBezTo>
                    <a:pt x="10624" y="31762"/>
                    <a:pt x="15086" y="30339"/>
                    <a:pt x="19322" y="28385"/>
                  </a:cubicBezTo>
                  <a:cubicBezTo>
                    <a:pt x="23901" y="26098"/>
                    <a:pt x="27459" y="22184"/>
                    <a:pt x="29300" y="17412"/>
                  </a:cubicBezTo>
                  <a:cubicBezTo>
                    <a:pt x="31252" y="12288"/>
                    <a:pt x="32684" y="6981"/>
                    <a:pt x="33575" y="1571"/>
                  </a:cubicBezTo>
                  <a:cubicBezTo>
                    <a:pt x="33654" y="1047"/>
                    <a:pt x="33817" y="539"/>
                    <a:pt x="34058" y="66"/>
                  </a:cubicBezTo>
                  <a:cubicBezTo>
                    <a:pt x="34387" y="1699"/>
                    <a:pt x="34701" y="3336"/>
                    <a:pt x="35048" y="4966"/>
                  </a:cubicBezTo>
                  <a:cubicBezTo>
                    <a:pt x="35865" y="9244"/>
                    <a:pt x="37076" y="13437"/>
                    <a:pt x="38666" y="17491"/>
                  </a:cubicBezTo>
                  <a:cubicBezTo>
                    <a:pt x="40782" y="22833"/>
                    <a:pt x="45005" y="27069"/>
                    <a:pt x="50343" y="29204"/>
                  </a:cubicBezTo>
                  <a:cubicBezTo>
                    <a:pt x="55527" y="31183"/>
                    <a:pt x="60897" y="32636"/>
                    <a:pt x="66372" y="33539"/>
                  </a:cubicBezTo>
                  <a:cubicBezTo>
                    <a:pt x="66888" y="33617"/>
                    <a:pt x="67388" y="33775"/>
                    <a:pt x="67854" y="34009"/>
                  </a:cubicBezTo>
                  <a:cubicBezTo>
                    <a:pt x="65676" y="34463"/>
                    <a:pt x="63491" y="34891"/>
                    <a:pt x="61319" y="35375"/>
                  </a:cubicBezTo>
                  <a:cubicBezTo>
                    <a:pt x="56918" y="36227"/>
                    <a:pt x="52638" y="37615"/>
                    <a:pt x="48576" y="39510"/>
                  </a:cubicBezTo>
                  <a:cubicBezTo>
                    <a:pt x="44057" y="41776"/>
                    <a:pt x="40536" y="45631"/>
                    <a:pt x="38691" y="50334"/>
                  </a:cubicBezTo>
                  <a:cubicBezTo>
                    <a:pt x="36673" y="55596"/>
                    <a:pt x="35204" y="61051"/>
                    <a:pt x="34308" y="66614"/>
                  </a:cubicBezTo>
                  <a:cubicBezTo>
                    <a:pt x="34242" y="67054"/>
                    <a:pt x="34103" y="67480"/>
                    <a:pt x="33896" y="67874"/>
                  </a:cubicBezTo>
                  <a:cubicBezTo>
                    <a:pt x="33669" y="66729"/>
                    <a:pt x="33449" y="65582"/>
                    <a:pt x="33212" y="64437"/>
                  </a:cubicBezTo>
                  <a:cubicBezTo>
                    <a:pt x="32353" y="59702"/>
                    <a:pt x="31060" y="55057"/>
                    <a:pt x="29350" y="50559"/>
                  </a:cubicBezTo>
                  <a:cubicBezTo>
                    <a:pt x="27216" y="45054"/>
                    <a:pt x="22863" y="40700"/>
                    <a:pt x="17355" y="38563"/>
                  </a:cubicBezTo>
                  <a:cubicBezTo>
                    <a:pt x="12158" y="36621"/>
                    <a:pt x="6785" y="35186"/>
                    <a:pt x="1311"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 name="Google Shape;346;p10"/>
            <p:cNvSpPr/>
            <p:nvPr/>
          </p:nvSpPr>
          <p:spPr>
            <a:xfrm>
              <a:off x="2140052" y="1824636"/>
              <a:ext cx="67792" cy="67808"/>
            </a:xfrm>
            <a:custGeom>
              <a:rect b="b" l="l" r="r" t="t"/>
              <a:pathLst>
                <a:path extrusionOk="0" h="67808" w="67792">
                  <a:moveTo>
                    <a:pt x="70" y="33852"/>
                  </a:moveTo>
                  <a:cubicBezTo>
                    <a:pt x="2059" y="33443"/>
                    <a:pt x="4053" y="33056"/>
                    <a:pt x="6036" y="32622"/>
                  </a:cubicBezTo>
                  <a:cubicBezTo>
                    <a:pt x="10623" y="31763"/>
                    <a:pt x="15085" y="30340"/>
                    <a:pt x="19321" y="28386"/>
                  </a:cubicBezTo>
                  <a:cubicBezTo>
                    <a:pt x="23900" y="26098"/>
                    <a:pt x="27459" y="22184"/>
                    <a:pt x="29300" y="17412"/>
                  </a:cubicBezTo>
                  <a:cubicBezTo>
                    <a:pt x="31251" y="12288"/>
                    <a:pt x="32683" y="6981"/>
                    <a:pt x="33575" y="1572"/>
                  </a:cubicBezTo>
                  <a:cubicBezTo>
                    <a:pt x="33653" y="1047"/>
                    <a:pt x="33816" y="539"/>
                    <a:pt x="34057" y="66"/>
                  </a:cubicBezTo>
                  <a:cubicBezTo>
                    <a:pt x="34386" y="1700"/>
                    <a:pt x="34700" y="3337"/>
                    <a:pt x="35047" y="4967"/>
                  </a:cubicBezTo>
                  <a:cubicBezTo>
                    <a:pt x="35864" y="9244"/>
                    <a:pt x="37076" y="13437"/>
                    <a:pt x="38665" y="17492"/>
                  </a:cubicBezTo>
                  <a:cubicBezTo>
                    <a:pt x="40781" y="22833"/>
                    <a:pt x="45004" y="27070"/>
                    <a:pt x="50342" y="29205"/>
                  </a:cubicBezTo>
                  <a:cubicBezTo>
                    <a:pt x="55525" y="31184"/>
                    <a:pt x="60896" y="32636"/>
                    <a:pt x="66371" y="33540"/>
                  </a:cubicBezTo>
                  <a:cubicBezTo>
                    <a:pt x="66886" y="33617"/>
                    <a:pt x="67387" y="33776"/>
                    <a:pt x="67853" y="34010"/>
                  </a:cubicBezTo>
                  <a:cubicBezTo>
                    <a:pt x="65674" y="34464"/>
                    <a:pt x="63489" y="34891"/>
                    <a:pt x="61318" y="35376"/>
                  </a:cubicBezTo>
                  <a:cubicBezTo>
                    <a:pt x="56917" y="36227"/>
                    <a:pt x="52637" y="37616"/>
                    <a:pt x="48575" y="39510"/>
                  </a:cubicBezTo>
                  <a:cubicBezTo>
                    <a:pt x="44056" y="41776"/>
                    <a:pt x="40535" y="45632"/>
                    <a:pt x="38690" y="50335"/>
                  </a:cubicBezTo>
                  <a:cubicBezTo>
                    <a:pt x="36673" y="55597"/>
                    <a:pt x="35204" y="61052"/>
                    <a:pt x="34307" y="66615"/>
                  </a:cubicBezTo>
                  <a:cubicBezTo>
                    <a:pt x="34241" y="67055"/>
                    <a:pt x="34102" y="67481"/>
                    <a:pt x="33896" y="67875"/>
                  </a:cubicBezTo>
                  <a:cubicBezTo>
                    <a:pt x="33667" y="66730"/>
                    <a:pt x="33447" y="65581"/>
                    <a:pt x="33211" y="64437"/>
                  </a:cubicBezTo>
                  <a:cubicBezTo>
                    <a:pt x="32351" y="59703"/>
                    <a:pt x="31059" y="55058"/>
                    <a:pt x="29349" y="50560"/>
                  </a:cubicBezTo>
                  <a:cubicBezTo>
                    <a:pt x="27215" y="45055"/>
                    <a:pt x="22862" y="40701"/>
                    <a:pt x="17354" y="38563"/>
                  </a:cubicBezTo>
                  <a:cubicBezTo>
                    <a:pt x="12157" y="36622"/>
                    <a:pt x="6784" y="35187"/>
                    <a:pt x="1310"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 name="Google Shape;347;p10"/>
            <p:cNvSpPr/>
            <p:nvPr/>
          </p:nvSpPr>
          <p:spPr>
            <a:xfrm>
              <a:off x="10206479" y="2783658"/>
              <a:ext cx="67793" cy="67807"/>
            </a:xfrm>
            <a:custGeom>
              <a:rect b="b" l="l" r="r" t="t"/>
              <a:pathLst>
                <a:path extrusionOk="0" h="67807" w="67793">
                  <a:moveTo>
                    <a:pt x="71" y="33852"/>
                  </a:moveTo>
                  <a:cubicBezTo>
                    <a:pt x="2060" y="33443"/>
                    <a:pt x="4053" y="33056"/>
                    <a:pt x="6037" y="32621"/>
                  </a:cubicBezTo>
                  <a:cubicBezTo>
                    <a:pt x="10623" y="31763"/>
                    <a:pt x="15085" y="30340"/>
                    <a:pt x="19321" y="28385"/>
                  </a:cubicBezTo>
                  <a:cubicBezTo>
                    <a:pt x="23900" y="26098"/>
                    <a:pt x="27459" y="22185"/>
                    <a:pt x="29300" y="17412"/>
                  </a:cubicBezTo>
                  <a:cubicBezTo>
                    <a:pt x="31252" y="12288"/>
                    <a:pt x="32684" y="6981"/>
                    <a:pt x="33575" y="1571"/>
                  </a:cubicBezTo>
                  <a:cubicBezTo>
                    <a:pt x="33654" y="1047"/>
                    <a:pt x="33818" y="539"/>
                    <a:pt x="34059" y="66"/>
                  </a:cubicBezTo>
                  <a:cubicBezTo>
                    <a:pt x="34387" y="1700"/>
                    <a:pt x="34701" y="3337"/>
                    <a:pt x="35047" y="4966"/>
                  </a:cubicBezTo>
                  <a:cubicBezTo>
                    <a:pt x="35865" y="9244"/>
                    <a:pt x="37076" y="13436"/>
                    <a:pt x="38666" y="17491"/>
                  </a:cubicBezTo>
                  <a:cubicBezTo>
                    <a:pt x="40781" y="22833"/>
                    <a:pt x="45005" y="27069"/>
                    <a:pt x="50342" y="29204"/>
                  </a:cubicBezTo>
                  <a:cubicBezTo>
                    <a:pt x="55526" y="31183"/>
                    <a:pt x="60896" y="32635"/>
                    <a:pt x="66372" y="33539"/>
                  </a:cubicBezTo>
                  <a:cubicBezTo>
                    <a:pt x="66888" y="33617"/>
                    <a:pt x="67387" y="33775"/>
                    <a:pt x="67854" y="34009"/>
                  </a:cubicBezTo>
                  <a:cubicBezTo>
                    <a:pt x="65675" y="34464"/>
                    <a:pt x="63491" y="34891"/>
                    <a:pt x="61319" y="35377"/>
                  </a:cubicBezTo>
                  <a:cubicBezTo>
                    <a:pt x="56918" y="36227"/>
                    <a:pt x="52638" y="37616"/>
                    <a:pt x="48576" y="39510"/>
                  </a:cubicBezTo>
                  <a:cubicBezTo>
                    <a:pt x="44057" y="41776"/>
                    <a:pt x="40536" y="45631"/>
                    <a:pt x="38690" y="50334"/>
                  </a:cubicBezTo>
                  <a:cubicBezTo>
                    <a:pt x="36672" y="55596"/>
                    <a:pt x="35203" y="61051"/>
                    <a:pt x="34305" y="66614"/>
                  </a:cubicBezTo>
                  <a:cubicBezTo>
                    <a:pt x="34241" y="67054"/>
                    <a:pt x="34102" y="67481"/>
                    <a:pt x="33894" y="67874"/>
                  </a:cubicBezTo>
                  <a:cubicBezTo>
                    <a:pt x="33669" y="66729"/>
                    <a:pt x="33449" y="65582"/>
                    <a:pt x="33211" y="64437"/>
                  </a:cubicBezTo>
                  <a:cubicBezTo>
                    <a:pt x="32352" y="59702"/>
                    <a:pt x="31060" y="55057"/>
                    <a:pt x="29350" y="50559"/>
                  </a:cubicBezTo>
                  <a:cubicBezTo>
                    <a:pt x="27216" y="45055"/>
                    <a:pt x="22863" y="40701"/>
                    <a:pt x="17355" y="38563"/>
                  </a:cubicBezTo>
                  <a:cubicBezTo>
                    <a:pt x="12158" y="36621"/>
                    <a:pt x="6785" y="35186"/>
                    <a:pt x="1311"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 name="Google Shape;348;p10"/>
            <p:cNvSpPr/>
            <p:nvPr/>
          </p:nvSpPr>
          <p:spPr>
            <a:xfrm>
              <a:off x="8510110" y="895709"/>
              <a:ext cx="67794" cy="67808"/>
            </a:xfrm>
            <a:custGeom>
              <a:rect b="b" l="l" r="r" t="t"/>
              <a:pathLst>
                <a:path extrusionOk="0" h="67808" w="67794">
                  <a:moveTo>
                    <a:pt x="70" y="33852"/>
                  </a:moveTo>
                  <a:cubicBezTo>
                    <a:pt x="2060" y="33443"/>
                    <a:pt x="4053" y="33056"/>
                    <a:pt x="6037" y="32622"/>
                  </a:cubicBezTo>
                  <a:cubicBezTo>
                    <a:pt x="10623" y="31762"/>
                    <a:pt x="15086" y="30339"/>
                    <a:pt x="19321" y="28384"/>
                  </a:cubicBezTo>
                  <a:cubicBezTo>
                    <a:pt x="23900" y="26097"/>
                    <a:pt x="27459" y="22184"/>
                    <a:pt x="29300" y="17412"/>
                  </a:cubicBezTo>
                  <a:cubicBezTo>
                    <a:pt x="31252" y="12288"/>
                    <a:pt x="32684" y="6981"/>
                    <a:pt x="33575" y="1572"/>
                  </a:cubicBezTo>
                  <a:cubicBezTo>
                    <a:pt x="33654" y="1047"/>
                    <a:pt x="33817" y="539"/>
                    <a:pt x="34059" y="66"/>
                  </a:cubicBezTo>
                  <a:cubicBezTo>
                    <a:pt x="34387" y="1700"/>
                    <a:pt x="34701" y="3337"/>
                    <a:pt x="35047" y="4966"/>
                  </a:cubicBezTo>
                  <a:cubicBezTo>
                    <a:pt x="35864" y="9244"/>
                    <a:pt x="37076" y="13436"/>
                    <a:pt x="38666" y="17490"/>
                  </a:cubicBezTo>
                  <a:cubicBezTo>
                    <a:pt x="40781" y="22833"/>
                    <a:pt x="45005" y="27069"/>
                    <a:pt x="50343" y="29205"/>
                  </a:cubicBezTo>
                  <a:cubicBezTo>
                    <a:pt x="55527" y="31183"/>
                    <a:pt x="60897" y="32635"/>
                    <a:pt x="66372" y="33538"/>
                  </a:cubicBezTo>
                  <a:cubicBezTo>
                    <a:pt x="66888" y="33617"/>
                    <a:pt x="67388" y="33775"/>
                    <a:pt x="67854" y="34008"/>
                  </a:cubicBezTo>
                  <a:cubicBezTo>
                    <a:pt x="65675" y="34463"/>
                    <a:pt x="63491" y="34891"/>
                    <a:pt x="61320" y="35376"/>
                  </a:cubicBezTo>
                  <a:cubicBezTo>
                    <a:pt x="56918" y="36226"/>
                    <a:pt x="52639" y="37614"/>
                    <a:pt x="48576" y="39509"/>
                  </a:cubicBezTo>
                  <a:cubicBezTo>
                    <a:pt x="44057" y="41776"/>
                    <a:pt x="40537" y="45631"/>
                    <a:pt x="38691" y="50334"/>
                  </a:cubicBezTo>
                  <a:cubicBezTo>
                    <a:pt x="36673" y="55596"/>
                    <a:pt x="35203" y="61052"/>
                    <a:pt x="34306" y="66615"/>
                  </a:cubicBezTo>
                  <a:cubicBezTo>
                    <a:pt x="34241" y="67055"/>
                    <a:pt x="34103" y="67481"/>
                    <a:pt x="33895" y="67875"/>
                  </a:cubicBezTo>
                  <a:cubicBezTo>
                    <a:pt x="33669" y="66728"/>
                    <a:pt x="33449" y="65581"/>
                    <a:pt x="33211" y="64437"/>
                  </a:cubicBezTo>
                  <a:cubicBezTo>
                    <a:pt x="32352" y="59703"/>
                    <a:pt x="31060" y="55057"/>
                    <a:pt x="29350" y="50559"/>
                  </a:cubicBezTo>
                  <a:cubicBezTo>
                    <a:pt x="27216" y="45055"/>
                    <a:pt x="22863" y="40701"/>
                    <a:pt x="17355" y="38563"/>
                  </a:cubicBezTo>
                  <a:cubicBezTo>
                    <a:pt x="12158" y="36621"/>
                    <a:pt x="6785" y="35186"/>
                    <a:pt x="1311" y="34277"/>
                  </a:cubicBezTo>
                  <a:lnTo>
                    <a:pt x="60" y="340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 name="Google Shape;349;p10"/>
            <p:cNvSpPr/>
            <p:nvPr/>
          </p:nvSpPr>
          <p:spPr>
            <a:xfrm>
              <a:off x="2247120" y="4429233"/>
              <a:ext cx="67794" cy="67809"/>
            </a:xfrm>
            <a:custGeom>
              <a:rect b="b" l="l" r="r" t="t"/>
              <a:pathLst>
                <a:path extrusionOk="0" h="67809" w="67794">
                  <a:moveTo>
                    <a:pt x="71" y="33852"/>
                  </a:moveTo>
                  <a:cubicBezTo>
                    <a:pt x="2060" y="33445"/>
                    <a:pt x="4053" y="33056"/>
                    <a:pt x="6036" y="32623"/>
                  </a:cubicBezTo>
                  <a:cubicBezTo>
                    <a:pt x="10623" y="31764"/>
                    <a:pt x="15085" y="30341"/>
                    <a:pt x="19321" y="28386"/>
                  </a:cubicBezTo>
                  <a:cubicBezTo>
                    <a:pt x="23900" y="26098"/>
                    <a:pt x="27459" y="22185"/>
                    <a:pt x="29300" y="17412"/>
                  </a:cubicBezTo>
                  <a:cubicBezTo>
                    <a:pt x="31251" y="12288"/>
                    <a:pt x="32683" y="6981"/>
                    <a:pt x="33575" y="1572"/>
                  </a:cubicBezTo>
                  <a:cubicBezTo>
                    <a:pt x="33654" y="1047"/>
                    <a:pt x="33817" y="539"/>
                    <a:pt x="34058" y="66"/>
                  </a:cubicBezTo>
                  <a:cubicBezTo>
                    <a:pt x="34387" y="1700"/>
                    <a:pt x="34701" y="3337"/>
                    <a:pt x="35047" y="4967"/>
                  </a:cubicBezTo>
                  <a:cubicBezTo>
                    <a:pt x="35865" y="9244"/>
                    <a:pt x="37076" y="13437"/>
                    <a:pt x="38666" y="17492"/>
                  </a:cubicBezTo>
                  <a:cubicBezTo>
                    <a:pt x="40781" y="22834"/>
                    <a:pt x="45004" y="27071"/>
                    <a:pt x="50343" y="29205"/>
                  </a:cubicBezTo>
                  <a:cubicBezTo>
                    <a:pt x="55526" y="31184"/>
                    <a:pt x="60896" y="32636"/>
                    <a:pt x="66371" y="33540"/>
                  </a:cubicBezTo>
                  <a:cubicBezTo>
                    <a:pt x="66887" y="33618"/>
                    <a:pt x="67388" y="33776"/>
                    <a:pt x="67854" y="34010"/>
                  </a:cubicBezTo>
                  <a:cubicBezTo>
                    <a:pt x="65675" y="34464"/>
                    <a:pt x="63491" y="34891"/>
                    <a:pt x="61318" y="35377"/>
                  </a:cubicBezTo>
                  <a:cubicBezTo>
                    <a:pt x="56917" y="36228"/>
                    <a:pt x="52638" y="37616"/>
                    <a:pt x="48576" y="39510"/>
                  </a:cubicBezTo>
                  <a:cubicBezTo>
                    <a:pt x="44057" y="41777"/>
                    <a:pt x="40536" y="45632"/>
                    <a:pt x="38690" y="50335"/>
                  </a:cubicBezTo>
                  <a:cubicBezTo>
                    <a:pt x="36673" y="55597"/>
                    <a:pt x="35204" y="61053"/>
                    <a:pt x="34307" y="66616"/>
                  </a:cubicBezTo>
                  <a:cubicBezTo>
                    <a:pt x="34241" y="67056"/>
                    <a:pt x="34103" y="67482"/>
                    <a:pt x="33896" y="67876"/>
                  </a:cubicBezTo>
                  <a:cubicBezTo>
                    <a:pt x="33669" y="66730"/>
                    <a:pt x="33449" y="65582"/>
                    <a:pt x="33212" y="64437"/>
                  </a:cubicBezTo>
                  <a:cubicBezTo>
                    <a:pt x="32352" y="59704"/>
                    <a:pt x="31060" y="55059"/>
                    <a:pt x="29350" y="50561"/>
                  </a:cubicBezTo>
                  <a:cubicBezTo>
                    <a:pt x="27216" y="45056"/>
                    <a:pt x="22863" y="40702"/>
                    <a:pt x="17355" y="38563"/>
                  </a:cubicBezTo>
                  <a:cubicBezTo>
                    <a:pt x="12158" y="36622"/>
                    <a:pt x="6785"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 name="Google Shape;350;p10"/>
            <p:cNvSpPr/>
            <p:nvPr/>
          </p:nvSpPr>
          <p:spPr>
            <a:xfrm>
              <a:off x="7281995" y="5392699"/>
              <a:ext cx="67792" cy="67809"/>
            </a:xfrm>
            <a:custGeom>
              <a:rect b="b" l="l" r="r" t="t"/>
              <a:pathLst>
                <a:path extrusionOk="0" h="67809" w="67792">
                  <a:moveTo>
                    <a:pt x="70" y="33854"/>
                  </a:moveTo>
                  <a:cubicBezTo>
                    <a:pt x="2059" y="33445"/>
                    <a:pt x="4053" y="33058"/>
                    <a:pt x="6036" y="32623"/>
                  </a:cubicBezTo>
                  <a:cubicBezTo>
                    <a:pt x="10623" y="31764"/>
                    <a:pt x="15085" y="30341"/>
                    <a:pt x="19321" y="28386"/>
                  </a:cubicBezTo>
                  <a:cubicBezTo>
                    <a:pt x="23900" y="26098"/>
                    <a:pt x="27459" y="22186"/>
                    <a:pt x="29301" y="17414"/>
                  </a:cubicBezTo>
                  <a:cubicBezTo>
                    <a:pt x="31252" y="12289"/>
                    <a:pt x="32684" y="6983"/>
                    <a:pt x="33575" y="1573"/>
                  </a:cubicBezTo>
                  <a:cubicBezTo>
                    <a:pt x="33654" y="1048"/>
                    <a:pt x="33817" y="539"/>
                    <a:pt x="34059" y="66"/>
                  </a:cubicBezTo>
                  <a:cubicBezTo>
                    <a:pt x="34387" y="1701"/>
                    <a:pt x="34700" y="3338"/>
                    <a:pt x="35047" y="4968"/>
                  </a:cubicBezTo>
                  <a:cubicBezTo>
                    <a:pt x="35865" y="9245"/>
                    <a:pt x="37076" y="13437"/>
                    <a:pt x="38665" y="17492"/>
                  </a:cubicBezTo>
                  <a:cubicBezTo>
                    <a:pt x="40781" y="22834"/>
                    <a:pt x="45004" y="27071"/>
                    <a:pt x="50343" y="29206"/>
                  </a:cubicBezTo>
                  <a:cubicBezTo>
                    <a:pt x="55526" y="31184"/>
                    <a:pt x="60896" y="32636"/>
                    <a:pt x="66371" y="33540"/>
                  </a:cubicBezTo>
                  <a:cubicBezTo>
                    <a:pt x="66886" y="33618"/>
                    <a:pt x="67386" y="33777"/>
                    <a:pt x="67852" y="34010"/>
                  </a:cubicBezTo>
                  <a:cubicBezTo>
                    <a:pt x="65674" y="34464"/>
                    <a:pt x="63490" y="34892"/>
                    <a:pt x="61318" y="35377"/>
                  </a:cubicBezTo>
                  <a:cubicBezTo>
                    <a:pt x="56917" y="36228"/>
                    <a:pt x="52637" y="37616"/>
                    <a:pt x="48576" y="39510"/>
                  </a:cubicBezTo>
                  <a:cubicBezTo>
                    <a:pt x="44057" y="41777"/>
                    <a:pt x="40535" y="45632"/>
                    <a:pt x="38690" y="50335"/>
                  </a:cubicBezTo>
                  <a:cubicBezTo>
                    <a:pt x="36673" y="55597"/>
                    <a:pt x="35204" y="61053"/>
                    <a:pt x="34307" y="66616"/>
                  </a:cubicBezTo>
                  <a:cubicBezTo>
                    <a:pt x="34242" y="67056"/>
                    <a:pt x="34103" y="67482"/>
                    <a:pt x="33896" y="67876"/>
                  </a:cubicBezTo>
                  <a:cubicBezTo>
                    <a:pt x="33669" y="66730"/>
                    <a:pt x="33449" y="65582"/>
                    <a:pt x="33210" y="64439"/>
                  </a:cubicBezTo>
                  <a:cubicBezTo>
                    <a:pt x="32352" y="59704"/>
                    <a:pt x="31059" y="55059"/>
                    <a:pt x="29350" y="50561"/>
                  </a:cubicBezTo>
                  <a:cubicBezTo>
                    <a:pt x="27216" y="45057"/>
                    <a:pt x="22862" y="40703"/>
                    <a:pt x="17355" y="38565"/>
                  </a:cubicBezTo>
                  <a:cubicBezTo>
                    <a:pt x="12157" y="36622"/>
                    <a:pt x="6784"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51" name="Google Shape;351;p10"/>
          <p:cNvGrpSpPr/>
          <p:nvPr/>
        </p:nvGrpSpPr>
        <p:grpSpPr>
          <a:xfrm>
            <a:off x="135137" y="156636"/>
            <a:ext cx="8873725" cy="4830227"/>
            <a:chOff x="153872" y="166907"/>
            <a:chExt cx="8873725" cy="4830227"/>
          </a:xfrm>
        </p:grpSpPr>
        <p:grpSp>
          <p:nvGrpSpPr>
            <p:cNvPr id="352" name="Google Shape;352;p10"/>
            <p:cNvGrpSpPr/>
            <p:nvPr/>
          </p:nvGrpSpPr>
          <p:grpSpPr>
            <a:xfrm>
              <a:off x="6250862" y="166907"/>
              <a:ext cx="2776735" cy="2046310"/>
              <a:chOff x="6250862" y="166907"/>
              <a:chExt cx="2776735" cy="2046310"/>
            </a:xfrm>
          </p:grpSpPr>
          <p:sp>
            <p:nvSpPr>
              <p:cNvPr id="353" name="Google Shape;353;p10"/>
              <p:cNvSpPr/>
              <p:nvPr/>
            </p:nvSpPr>
            <p:spPr>
              <a:xfrm>
                <a:off x="6538521" y="251138"/>
                <a:ext cx="2404041" cy="1674392"/>
              </a:xfrm>
              <a:custGeom>
                <a:rect b="b" l="l" r="r" t="t"/>
                <a:pathLst>
                  <a:path extrusionOk="0" h="60431" w="86765">
                    <a:moveTo>
                      <a:pt x="1" y="0"/>
                    </a:moveTo>
                    <a:lnTo>
                      <a:pt x="1" y="752"/>
                    </a:lnTo>
                    <a:lnTo>
                      <a:pt x="86012" y="752"/>
                    </a:lnTo>
                    <a:lnTo>
                      <a:pt x="86012" y="60430"/>
                    </a:lnTo>
                    <a:lnTo>
                      <a:pt x="86764" y="60430"/>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0"/>
              <p:cNvSpPr/>
              <p:nvPr/>
            </p:nvSpPr>
            <p:spPr>
              <a:xfrm>
                <a:off x="6250862" y="166907"/>
                <a:ext cx="2776735" cy="2046310"/>
              </a:xfrm>
              <a:custGeom>
                <a:rect b="b" l="l" r="r" t="t"/>
                <a:pathLst>
                  <a:path extrusionOk="0" h="73854" w="100216">
                    <a:moveTo>
                      <a:pt x="0" y="0"/>
                    </a:moveTo>
                    <a:lnTo>
                      <a:pt x="0" y="1114"/>
                    </a:lnTo>
                    <a:lnTo>
                      <a:pt x="89171" y="1114"/>
                    </a:lnTo>
                    <a:lnTo>
                      <a:pt x="89171" y="11015"/>
                    </a:lnTo>
                    <a:lnTo>
                      <a:pt x="99072" y="11015"/>
                    </a:lnTo>
                    <a:lnTo>
                      <a:pt x="99072" y="73853"/>
                    </a:lnTo>
                    <a:lnTo>
                      <a:pt x="100216" y="73853"/>
                    </a:lnTo>
                    <a:lnTo>
                      <a:pt x="100216" y="9902"/>
                    </a:lnTo>
                    <a:lnTo>
                      <a:pt x="90285" y="9902"/>
                    </a:lnTo>
                    <a:lnTo>
                      <a:pt x="902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0"/>
              <p:cNvSpPr/>
              <p:nvPr/>
            </p:nvSpPr>
            <p:spPr>
              <a:xfrm>
                <a:off x="8610654" y="441239"/>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0"/>
              <p:cNvSpPr/>
              <p:nvPr/>
            </p:nvSpPr>
            <p:spPr>
              <a:xfrm>
                <a:off x="8796600" y="315336"/>
                <a:ext cx="82568" cy="82568"/>
              </a:xfrm>
              <a:custGeom>
                <a:rect b="b" l="l" r="r" t="t"/>
                <a:pathLst>
                  <a:path extrusionOk="0" h="2980" w="2980">
                    <a:moveTo>
                      <a:pt x="1" y="0"/>
                    </a:moveTo>
                    <a:lnTo>
                      <a:pt x="1" y="2980"/>
                    </a:lnTo>
                    <a:lnTo>
                      <a:pt x="2980" y="2980"/>
                    </a:lnTo>
                    <a:lnTo>
                      <a:pt x="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10"/>
            <p:cNvGrpSpPr/>
            <p:nvPr/>
          </p:nvGrpSpPr>
          <p:grpSpPr>
            <a:xfrm>
              <a:off x="153872" y="187444"/>
              <a:ext cx="2775931" cy="2046310"/>
              <a:chOff x="153872" y="187444"/>
              <a:chExt cx="2775931" cy="2046310"/>
            </a:xfrm>
          </p:grpSpPr>
          <p:sp>
            <p:nvSpPr>
              <p:cNvPr id="358" name="Google Shape;358;p10"/>
              <p:cNvSpPr/>
              <p:nvPr/>
            </p:nvSpPr>
            <p:spPr>
              <a:xfrm>
                <a:off x="238102" y="271675"/>
                <a:ext cx="2404014" cy="1674392"/>
              </a:xfrm>
              <a:custGeom>
                <a:rect b="b" l="l" r="r" t="t"/>
                <a:pathLst>
                  <a:path extrusionOk="0" h="60431" w="86764">
                    <a:moveTo>
                      <a:pt x="0" y="0"/>
                    </a:moveTo>
                    <a:lnTo>
                      <a:pt x="0" y="60430"/>
                    </a:lnTo>
                    <a:lnTo>
                      <a:pt x="753" y="60430"/>
                    </a:lnTo>
                    <a:lnTo>
                      <a:pt x="753" y="752"/>
                    </a:lnTo>
                    <a:lnTo>
                      <a:pt x="86764" y="752"/>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0"/>
              <p:cNvSpPr/>
              <p:nvPr/>
            </p:nvSpPr>
            <p:spPr>
              <a:xfrm>
                <a:off x="153872" y="187444"/>
                <a:ext cx="2775931" cy="2046310"/>
              </a:xfrm>
              <a:custGeom>
                <a:rect b="b" l="l" r="r" t="t"/>
                <a:pathLst>
                  <a:path extrusionOk="0" h="73854" w="100187">
                    <a:moveTo>
                      <a:pt x="9902" y="0"/>
                    </a:moveTo>
                    <a:lnTo>
                      <a:pt x="9902" y="9902"/>
                    </a:lnTo>
                    <a:lnTo>
                      <a:pt x="1" y="9902"/>
                    </a:lnTo>
                    <a:lnTo>
                      <a:pt x="1" y="73853"/>
                    </a:lnTo>
                    <a:lnTo>
                      <a:pt x="1114" y="73853"/>
                    </a:lnTo>
                    <a:lnTo>
                      <a:pt x="1114" y="11015"/>
                    </a:lnTo>
                    <a:lnTo>
                      <a:pt x="11046" y="11015"/>
                    </a:lnTo>
                    <a:lnTo>
                      <a:pt x="11046" y="1114"/>
                    </a:lnTo>
                    <a:lnTo>
                      <a:pt x="100186" y="1114"/>
                    </a:lnTo>
                    <a:lnTo>
                      <a:pt x="1001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0"/>
              <p:cNvSpPr/>
              <p:nvPr/>
            </p:nvSpPr>
            <p:spPr>
              <a:xfrm>
                <a:off x="429063" y="461776"/>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0"/>
              <p:cNvSpPr/>
              <p:nvPr/>
            </p:nvSpPr>
            <p:spPr>
              <a:xfrm>
                <a:off x="301470" y="335042"/>
                <a:ext cx="83427" cy="83400"/>
              </a:xfrm>
              <a:custGeom>
                <a:rect b="b" l="l" r="r" t="t"/>
                <a:pathLst>
                  <a:path extrusionOk="0" h="3010" w="3011">
                    <a:moveTo>
                      <a:pt x="1" y="0"/>
                    </a:moveTo>
                    <a:lnTo>
                      <a:pt x="1" y="3010"/>
                    </a:lnTo>
                    <a:lnTo>
                      <a:pt x="3010" y="3010"/>
                    </a:lnTo>
                    <a:lnTo>
                      <a:pt x="30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10"/>
            <p:cNvGrpSpPr/>
            <p:nvPr/>
          </p:nvGrpSpPr>
          <p:grpSpPr>
            <a:xfrm>
              <a:off x="6250862" y="2930287"/>
              <a:ext cx="2776735" cy="2046310"/>
              <a:chOff x="6250862" y="2930287"/>
              <a:chExt cx="2776735" cy="2046310"/>
            </a:xfrm>
          </p:grpSpPr>
          <p:sp>
            <p:nvSpPr>
              <p:cNvPr id="363" name="Google Shape;363;p10"/>
              <p:cNvSpPr/>
              <p:nvPr/>
            </p:nvSpPr>
            <p:spPr>
              <a:xfrm>
                <a:off x="6538521" y="3217974"/>
                <a:ext cx="2404041" cy="1674392"/>
              </a:xfrm>
              <a:custGeom>
                <a:rect b="b" l="l" r="r" t="t"/>
                <a:pathLst>
                  <a:path extrusionOk="0" h="60431" w="86765">
                    <a:moveTo>
                      <a:pt x="86012" y="0"/>
                    </a:moveTo>
                    <a:lnTo>
                      <a:pt x="86012" y="59678"/>
                    </a:lnTo>
                    <a:lnTo>
                      <a:pt x="1" y="59678"/>
                    </a:lnTo>
                    <a:lnTo>
                      <a:pt x="1" y="60431"/>
                    </a:lnTo>
                    <a:lnTo>
                      <a:pt x="86764" y="60431"/>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0"/>
              <p:cNvSpPr/>
              <p:nvPr/>
            </p:nvSpPr>
            <p:spPr>
              <a:xfrm>
                <a:off x="6250862" y="2930287"/>
                <a:ext cx="2776735" cy="2046310"/>
              </a:xfrm>
              <a:custGeom>
                <a:rect b="b" l="l" r="r" t="t"/>
                <a:pathLst>
                  <a:path extrusionOk="0" h="73854" w="100216">
                    <a:moveTo>
                      <a:pt x="99072" y="1"/>
                    </a:moveTo>
                    <a:lnTo>
                      <a:pt x="99072" y="62808"/>
                    </a:lnTo>
                    <a:lnTo>
                      <a:pt x="89171" y="62808"/>
                    </a:lnTo>
                    <a:lnTo>
                      <a:pt x="89171" y="72740"/>
                    </a:lnTo>
                    <a:lnTo>
                      <a:pt x="0" y="72740"/>
                    </a:lnTo>
                    <a:lnTo>
                      <a:pt x="0" y="73853"/>
                    </a:lnTo>
                    <a:lnTo>
                      <a:pt x="90285" y="73853"/>
                    </a:lnTo>
                    <a:lnTo>
                      <a:pt x="90285" y="63952"/>
                    </a:lnTo>
                    <a:lnTo>
                      <a:pt x="100216" y="63952"/>
                    </a:lnTo>
                    <a:lnTo>
                      <a:pt x="1002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0"/>
              <p:cNvSpPr/>
              <p:nvPr/>
            </p:nvSpPr>
            <p:spPr>
              <a:xfrm>
                <a:off x="8610654" y="4559626"/>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0"/>
              <p:cNvSpPr/>
              <p:nvPr/>
            </p:nvSpPr>
            <p:spPr>
              <a:xfrm>
                <a:off x="8796600" y="4745571"/>
                <a:ext cx="82568" cy="82596"/>
              </a:xfrm>
              <a:custGeom>
                <a:rect b="b" l="l" r="r" t="t"/>
                <a:pathLst>
                  <a:path extrusionOk="0" h="2981" w="2980">
                    <a:moveTo>
                      <a:pt x="1" y="1"/>
                    </a:moveTo>
                    <a:lnTo>
                      <a:pt x="1" y="2980"/>
                    </a:lnTo>
                    <a:lnTo>
                      <a:pt x="2980" y="2980"/>
                    </a:lnTo>
                    <a:lnTo>
                      <a:pt x="29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10"/>
            <p:cNvGrpSpPr/>
            <p:nvPr/>
          </p:nvGrpSpPr>
          <p:grpSpPr>
            <a:xfrm>
              <a:off x="153872" y="2950824"/>
              <a:ext cx="2775931" cy="2046310"/>
              <a:chOff x="153872" y="2950824"/>
              <a:chExt cx="2775931" cy="2046310"/>
            </a:xfrm>
          </p:grpSpPr>
          <p:sp>
            <p:nvSpPr>
              <p:cNvPr id="368" name="Google Shape;368;p10"/>
              <p:cNvSpPr/>
              <p:nvPr/>
            </p:nvSpPr>
            <p:spPr>
              <a:xfrm>
                <a:off x="238102" y="3238511"/>
                <a:ext cx="2404014" cy="1674392"/>
              </a:xfrm>
              <a:custGeom>
                <a:rect b="b" l="l" r="r" t="t"/>
                <a:pathLst>
                  <a:path extrusionOk="0" h="60431" w="86764">
                    <a:moveTo>
                      <a:pt x="0" y="0"/>
                    </a:moveTo>
                    <a:lnTo>
                      <a:pt x="0" y="60431"/>
                    </a:lnTo>
                    <a:lnTo>
                      <a:pt x="86764" y="60431"/>
                    </a:lnTo>
                    <a:lnTo>
                      <a:pt x="86764" y="59678"/>
                    </a:lnTo>
                    <a:lnTo>
                      <a:pt x="753" y="59678"/>
                    </a:lnTo>
                    <a:lnTo>
                      <a:pt x="7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0"/>
              <p:cNvSpPr/>
              <p:nvPr/>
            </p:nvSpPr>
            <p:spPr>
              <a:xfrm>
                <a:off x="153872" y="2950824"/>
                <a:ext cx="2775931" cy="2046310"/>
              </a:xfrm>
              <a:custGeom>
                <a:rect b="b" l="l" r="r" t="t"/>
                <a:pathLst>
                  <a:path extrusionOk="0" h="73854" w="100187">
                    <a:moveTo>
                      <a:pt x="1" y="1"/>
                    </a:moveTo>
                    <a:lnTo>
                      <a:pt x="1" y="63952"/>
                    </a:lnTo>
                    <a:lnTo>
                      <a:pt x="9902" y="63952"/>
                    </a:lnTo>
                    <a:lnTo>
                      <a:pt x="9902" y="73853"/>
                    </a:lnTo>
                    <a:lnTo>
                      <a:pt x="100186" y="73853"/>
                    </a:lnTo>
                    <a:lnTo>
                      <a:pt x="100186" y="72740"/>
                    </a:lnTo>
                    <a:lnTo>
                      <a:pt x="11046" y="72740"/>
                    </a:lnTo>
                    <a:lnTo>
                      <a:pt x="11046" y="62808"/>
                    </a:lnTo>
                    <a:lnTo>
                      <a:pt x="1114" y="62808"/>
                    </a:lnTo>
                    <a:lnTo>
                      <a:pt x="11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0"/>
              <p:cNvSpPr/>
              <p:nvPr/>
            </p:nvSpPr>
            <p:spPr>
              <a:xfrm>
                <a:off x="429063" y="4580164"/>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0"/>
              <p:cNvSpPr/>
              <p:nvPr/>
            </p:nvSpPr>
            <p:spPr>
              <a:xfrm>
                <a:off x="301470" y="4766109"/>
                <a:ext cx="83427" cy="82596"/>
              </a:xfrm>
              <a:custGeom>
                <a:rect b="b" l="l" r="r" t="t"/>
                <a:pathLst>
                  <a:path extrusionOk="0" h="2981" w="3011">
                    <a:moveTo>
                      <a:pt x="1" y="1"/>
                    </a:moveTo>
                    <a:lnTo>
                      <a:pt x="1" y="2980"/>
                    </a:lnTo>
                    <a:lnTo>
                      <a:pt x="3010" y="2980"/>
                    </a:lnTo>
                    <a:lnTo>
                      <a:pt x="30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2" name="Google Shape;372;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0">
            <a:noAutofit/>
          </a:bodyPr>
          <a:lstStyle>
            <a:lvl1pPr lvl="0" marR="0" rtl="0" algn="l">
              <a:lnSpc>
                <a:spcPct val="100000"/>
              </a:lnSpc>
              <a:spcBef>
                <a:spcPts val="0"/>
              </a:spcBef>
              <a:spcAft>
                <a:spcPts val="0"/>
              </a:spcAft>
              <a:buClr>
                <a:schemeClr val="dk1"/>
              </a:buClr>
              <a:buSzPts val="3800"/>
              <a:buFont typeface="El Messiri"/>
              <a:buNone/>
              <a:defRPr b="1" i="0" sz="3800" u="none" cap="none" strike="noStrike">
                <a:solidFill>
                  <a:schemeClr val="dk1"/>
                </a:solidFill>
                <a:latin typeface="El Messiri"/>
                <a:ea typeface="El Messiri"/>
                <a:cs typeface="El Messiri"/>
                <a:sym typeface="El Messiri"/>
              </a:defRPr>
            </a:lvl1pPr>
            <a:lvl2pPr lvl="1" marR="0" rtl="0" algn="l">
              <a:lnSpc>
                <a:spcPct val="100000"/>
              </a:lnSpc>
              <a:spcBef>
                <a:spcPts val="0"/>
              </a:spcBef>
              <a:spcAft>
                <a:spcPts val="0"/>
              </a:spcAft>
              <a:buClr>
                <a:schemeClr val="dk1"/>
              </a:buClr>
              <a:buSzPts val="3800"/>
              <a:buFont typeface="Berkshire Swash"/>
              <a:buNone/>
              <a:defRPr b="0" i="0" sz="3800" u="none" cap="none" strike="noStrike">
                <a:solidFill>
                  <a:schemeClr val="dk1"/>
                </a:solidFill>
                <a:latin typeface="Berkshire Swash"/>
                <a:ea typeface="Berkshire Swash"/>
                <a:cs typeface="Berkshire Swash"/>
                <a:sym typeface="Berkshire Swash"/>
              </a:defRPr>
            </a:lvl2pPr>
            <a:lvl3pPr lvl="2" marR="0" rtl="0" algn="l">
              <a:lnSpc>
                <a:spcPct val="100000"/>
              </a:lnSpc>
              <a:spcBef>
                <a:spcPts val="0"/>
              </a:spcBef>
              <a:spcAft>
                <a:spcPts val="0"/>
              </a:spcAft>
              <a:buClr>
                <a:schemeClr val="dk1"/>
              </a:buClr>
              <a:buSzPts val="3800"/>
              <a:buFont typeface="Berkshire Swash"/>
              <a:buNone/>
              <a:defRPr b="0" i="0" sz="3800" u="none" cap="none" strike="noStrike">
                <a:solidFill>
                  <a:schemeClr val="dk1"/>
                </a:solidFill>
                <a:latin typeface="Berkshire Swash"/>
                <a:ea typeface="Berkshire Swash"/>
                <a:cs typeface="Berkshire Swash"/>
                <a:sym typeface="Berkshire Swash"/>
              </a:defRPr>
            </a:lvl3pPr>
            <a:lvl4pPr lvl="3" marR="0" rtl="0" algn="l">
              <a:lnSpc>
                <a:spcPct val="100000"/>
              </a:lnSpc>
              <a:spcBef>
                <a:spcPts val="0"/>
              </a:spcBef>
              <a:spcAft>
                <a:spcPts val="0"/>
              </a:spcAft>
              <a:buClr>
                <a:schemeClr val="dk1"/>
              </a:buClr>
              <a:buSzPts val="3800"/>
              <a:buFont typeface="Berkshire Swash"/>
              <a:buNone/>
              <a:defRPr b="0" i="0" sz="3800" u="none" cap="none" strike="noStrike">
                <a:solidFill>
                  <a:schemeClr val="dk1"/>
                </a:solidFill>
                <a:latin typeface="Berkshire Swash"/>
                <a:ea typeface="Berkshire Swash"/>
                <a:cs typeface="Berkshire Swash"/>
                <a:sym typeface="Berkshire Swash"/>
              </a:defRPr>
            </a:lvl4pPr>
            <a:lvl5pPr lvl="4" marR="0" rtl="0" algn="l">
              <a:lnSpc>
                <a:spcPct val="100000"/>
              </a:lnSpc>
              <a:spcBef>
                <a:spcPts val="0"/>
              </a:spcBef>
              <a:spcAft>
                <a:spcPts val="0"/>
              </a:spcAft>
              <a:buClr>
                <a:schemeClr val="dk1"/>
              </a:buClr>
              <a:buSzPts val="3800"/>
              <a:buFont typeface="Berkshire Swash"/>
              <a:buNone/>
              <a:defRPr b="0" i="0" sz="3800" u="none" cap="none" strike="noStrike">
                <a:solidFill>
                  <a:schemeClr val="dk1"/>
                </a:solidFill>
                <a:latin typeface="Berkshire Swash"/>
                <a:ea typeface="Berkshire Swash"/>
                <a:cs typeface="Berkshire Swash"/>
                <a:sym typeface="Berkshire Swash"/>
              </a:defRPr>
            </a:lvl5pPr>
            <a:lvl6pPr lvl="5" marR="0" rtl="0" algn="l">
              <a:lnSpc>
                <a:spcPct val="100000"/>
              </a:lnSpc>
              <a:spcBef>
                <a:spcPts val="0"/>
              </a:spcBef>
              <a:spcAft>
                <a:spcPts val="0"/>
              </a:spcAft>
              <a:buClr>
                <a:schemeClr val="dk1"/>
              </a:buClr>
              <a:buSzPts val="3800"/>
              <a:buFont typeface="Berkshire Swash"/>
              <a:buNone/>
              <a:defRPr b="0" i="0" sz="3800" u="none" cap="none" strike="noStrike">
                <a:solidFill>
                  <a:schemeClr val="dk1"/>
                </a:solidFill>
                <a:latin typeface="Berkshire Swash"/>
                <a:ea typeface="Berkshire Swash"/>
                <a:cs typeface="Berkshire Swash"/>
                <a:sym typeface="Berkshire Swash"/>
              </a:defRPr>
            </a:lvl6pPr>
            <a:lvl7pPr lvl="6" marR="0" rtl="0" algn="l">
              <a:lnSpc>
                <a:spcPct val="100000"/>
              </a:lnSpc>
              <a:spcBef>
                <a:spcPts val="0"/>
              </a:spcBef>
              <a:spcAft>
                <a:spcPts val="0"/>
              </a:spcAft>
              <a:buClr>
                <a:schemeClr val="dk1"/>
              </a:buClr>
              <a:buSzPts val="3800"/>
              <a:buFont typeface="Berkshire Swash"/>
              <a:buNone/>
              <a:defRPr b="0" i="0" sz="3800" u="none" cap="none" strike="noStrike">
                <a:solidFill>
                  <a:schemeClr val="dk1"/>
                </a:solidFill>
                <a:latin typeface="Berkshire Swash"/>
                <a:ea typeface="Berkshire Swash"/>
                <a:cs typeface="Berkshire Swash"/>
                <a:sym typeface="Berkshire Swash"/>
              </a:defRPr>
            </a:lvl7pPr>
            <a:lvl8pPr lvl="7" marR="0" rtl="0" algn="l">
              <a:lnSpc>
                <a:spcPct val="100000"/>
              </a:lnSpc>
              <a:spcBef>
                <a:spcPts val="0"/>
              </a:spcBef>
              <a:spcAft>
                <a:spcPts val="0"/>
              </a:spcAft>
              <a:buClr>
                <a:schemeClr val="dk1"/>
              </a:buClr>
              <a:buSzPts val="3800"/>
              <a:buFont typeface="Berkshire Swash"/>
              <a:buNone/>
              <a:defRPr b="0" i="0" sz="3800" u="none" cap="none" strike="noStrike">
                <a:solidFill>
                  <a:schemeClr val="dk1"/>
                </a:solidFill>
                <a:latin typeface="Berkshire Swash"/>
                <a:ea typeface="Berkshire Swash"/>
                <a:cs typeface="Berkshire Swash"/>
                <a:sym typeface="Berkshire Swash"/>
              </a:defRPr>
            </a:lvl8pPr>
            <a:lvl9pPr lvl="8" marR="0" rtl="0" algn="l">
              <a:lnSpc>
                <a:spcPct val="100000"/>
              </a:lnSpc>
              <a:spcBef>
                <a:spcPts val="0"/>
              </a:spcBef>
              <a:spcAft>
                <a:spcPts val="0"/>
              </a:spcAft>
              <a:buClr>
                <a:schemeClr val="dk1"/>
              </a:buClr>
              <a:buSzPts val="3800"/>
              <a:buFont typeface="Berkshire Swash"/>
              <a:buNone/>
              <a:defRPr b="0" i="0" sz="3800" u="none" cap="none" strike="noStrike">
                <a:solidFill>
                  <a:schemeClr val="dk1"/>
                </a:solidFill>
                <a:latin typeface="Berkshire Swash"/>
                <a:ea typeface="Berkshire Swash"/>
                <a:cs typeface="Berkshire Swash"/>
                <a:sym typeface="Berkshire Swash"/>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1pPr>
            <a:lvl2pPr indent="-317500" lvl="1" marL="914400" marR="0" rtl="0" algn="l">
              <a:lnSpc>
                <a:spcPct val="100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2pPr>
            <a:lvl3pPr indent="-317500" lvl="2" marL="1371600" marR="0" rtl="0" algn="l">
              <a:lnSpc>
                <a:spcPct val="100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3pPr>
            <a:lvl4pPr indent="-317500" lvl="3" marL="1828800" marR="0" rtl="0" algn="l">
              <a:lnSpc>
                <a:spcPct val="100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4pPr>
            <a:lvl5pPr indent="-317500" lvl="4" marL="2286000" marR="0" rtl="0" algn="l">
              <a:lnSpc>
                <a:spcPct val="100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5pPr>
            <a:lvl6pPr indent="-317500" lvl="5" marL="2743200" marR="0" rtl="0" algn="l">
              <a:lnSpc>
                <a:spcPct val="100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6pPr>
            <a:lvl7pPr indent="-317500" lvl="6" marL="3200400" marR="0" rtl="0" algn="l">
              <a:lnSpc>
                <a:spcPct val="100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7pPr>
            <a:lvl8pPr indent="-317500" lvl="7" marL="3657600" marR="0" rtl="0" algn="l">
              <a:lnSpc>
                <a:spcPct val="100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8pPr>
            <a:lvl9pPr indent="-317500" lvl="8" marL="4114800" marR="0" rtl="0" algn="l">
              <a:lnSpc>
                <a:spcPct val="100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9pPr>
          </a:lstStyle>
          <a:p/>
        </p:txBody>
      </p:sp>
      <p:grpSp>
        <p:nvGrpSpPr>
          <p:cNvPr id="8" name="Google Shape;8;p1"/>
          <p:cNvGrpSpPr/>
          <p:nvPr/>
        </p:nvGrpSpPr>
        <p:grpSpPr>
          <a:xfrm>
            <a:off x="135137" y="156636"/>
            <a:ext cx="8873725" cy="4830227"/>
            <a:chOff x="153872" y="166907"/>
            <a:chExt cx="8873725" cy="4830227"/>
          </a:xfrm>
        </p:grpSpPr>
        <p:grpSp>
          <p:nvGrpSpPr>
            <p:cNvPr id="9" name="Google Shape;9;p1"/>
            <p:cNvGrpSpPr/>
            <p:nvPr/>
          </p:nvGrpSpPr>
          <p:grpSpPr>
            <a:xfrm>
              <a:off x="6250862" y="166907"/>
              <a:ext cx="2776735" cy="2046310"/>
              <a:chOff x="6250862" y="166907"/>
              <a:chExt cx="2776735" cy="2046310"/>
            </a:xfrm>
          </p:grpSpPr>
          <p:sp>
            <p:nvSpPr>
              <p:cNvPr id="10" name="Google Shape;10;p1"/>
              <p:cNvSpPr/>
              <p:nvPr/>
            </p:nvSpPr>
            <p:spPr>
              <a:xfrm>
                <a:off x="6538521" y="251138"/>
                <a:ext cx="2404041" cy="1674392"/>
              </a:xfrm>
              <a:custGeom>
                <a:rect b="b" l="l" r="r" t="t"/>
                <a:pathLst>
                  <a:path extrusionOk="0" h="60431" w="86765">
                    <a:moveTo>
                      <a:pt x="1" y="0"/>
                    </a:moveTo>
                    <a:lnTo>
                      <a:pt x="1" y="752"/>
                    </a:lnTo>
                    <a:lnTo>
                      <a:pt x="86012" y="752"/>
                    </a:lnTo>
                    <a:lnTo>
                      <a:pt x="86012" y="60430"/>
                    </a:lnTo>
                    <a:lnTo>
                      <a:pt x="86764" y="60430"/>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6250862" y="166907"/>
                <a:ext cx="2776735" cy="2046310"/>
              </a:xfrm>
              <a:custGeom>
                <a:rect b="b" l="l" r="r" t="t"/>
                <a:pathLst>
                  <a:path extrusionOk="0" h="73854" w="100216">
                    <a:moveTo>
                      <a:pt x="0" y="0"/>
                    </a:moveTo>
                    <a:lnTo>
                      <a:pt x="0" y="1114"/>
                    </a:lnTo>
                    <a:lnTo>
                      <a:pt x="89171" y="1114"/>
                    </a:lnTo>
                    <a:lnTo>
                      <a:pt x="89171" y="11015"/>
                    </a:lnTo>
                    <a:lnTo>
                      <a:pt x="99072" y="11015"/>
                    </a:lnTo>
                    <a:lnTo>
                      <a:pt x="99072" y="73853"/>
                    </a:lnTo>
                    <a:lnTo>
                      <a:pt x="100216" y="73853"/>
                    </a:lnTo>
                    <a:lnTo>
                      <a:pt x="100216" y="9902"/>
                    </a:lnTo>
                    <a:lnTo>
                      <a:pt x="90285" y="9902"/>
                    </a:lnTo>
                    <a:lnTo>
                      <a:pt x="902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8610654" y="441239"/>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p:nvPr/>
            </p:nvSpPr>
            <p:spPr>
              <a:xfrm>
                <a:off x="8796600" y="315336"/>
                <a:ext cx="82568" cy="82568"/>
              </a:xfrm>
              <a:custGeom>
                <a:rect b="b" l="l" r="r" t="t"/>
                <a:pathLst>
                  <a:path extrusionOk="0" h="2980" w="2980">
                    <a:moveTo>
                      <a:pt x="1" y="0"/>
                    </a:moveTo>
                    <a:lnTo>
                      <a:pt x="1" y="2980"/>
                    </a:lnTo>
                    <a:lnTo>
                      <a:pt x="2980" y="2980"/>
                    </a:lnTo>
                    <a:lnTo>
                      <a:pt x="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1"/>
            <p:cNvGrpSpPr/>
            <p:nvPr/>
          </p:nvGrpSpPr>
          <p:grpSpPr>
            <a:xfrm>
              <a:off x="153872" y="187444"/>
              <a:ext cx="2775931" cy="2046310"/>
              <a:chOff x="153872" y="187444"/>
              <a:chExt cx="2775931" cy="2046310"/>
            </a:xfrm>
          </p:grpSpPr>
          <p:sp>
            <p:nvSpPr>
              <p:cNvPr id="15" name="Google Shape;15;p1"/>
              <p:cNvSpPr/>
              <p:nvPr/>
            </p:nvSpPr>
            <p:spPr>
              <a:xfrm>
                <a:off x="238102" y="271675"/>
                <a:ext cx="2404014" cy="1674392"/>
              </a:xfrm>
              <a:custGeom>
                <a:rect b="b" l="l" r="r" t="t"/>
                <a:pathLst>
                  <a:path extrusionOk="0" h="60431" w="86764">
                    <a:moveTo>
                      <a:pt x="0" y="0"/>
                    </a:moveTo>
                    <a:lnTo>
                      <a:pt x="0" y="60430"/>
                    </a:lnTo>
                    <a:lnTo>
                      <a:pt x="753" y="60430"/>
                    </a:lnTo>
                    <a:lnTo>
                      <a:pt x="753" y="752"/>
                    </a:lnTo>
                    <a:lnTo>
                      <a:pt x="86764" y="752"/>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153872" y="187444"/>
                <a:ext cx="2775931" cy="2046310"/>
              </a:xfrm>
              <a:custGeom>
                <a:rect b="b" l="l" r="r" t="t"/>
                <a:pathLst>
                  <a:path extrusionOk="0" h="73854" w="100187">
                    <a:moveTo>
                      <a:pt x="9902" y="0"/>
                    </a:moveTo>
                    <a:lnTo>
                      <a:pt x="9902" y="9902"/>
                    </a:lnTo>
                    <a:lnTo>
                      <a:pt x="1" y="9902"/>
                    </a:lnTo>
                    <a:lnTo>
                      <a:pt x="1" y="73853"/>
                    </a:lnTo>
                    <a:lnTo>
                      <a:pt x="1114" y="73853"/>
                    </a:lnTo>
                    <a:lnTo>
                      <a:pt x="1114" y="11015"/>
                    </a:lnTo>
                    <a:lnTo>
                      <a:pt x="11046" y="11015"/>
                    </a:lnTo>
                    <a:lnTo>
                      <a:pt x="11046" y="1114"/>
                    </a:lnTo>
                    <a:lnTo>
                      <a:pt x="100186" y="1114"/>
                    </a:lnTo>
                    <a:lnTo>
                      <a:pt x="1001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p:nvPr/>
            </p:nvSpPr>
            <p:spPr>
              <a:xfrm>
                <a:off x="429063" y="461776"/>
                <a:ext cx="141779" cy="142611"/>
              </a:xfrm>
              <a:custGeom>
                <a:rect b="b" l="l" r="r" t="t"/>
                <a:pathLst>
                  <a:path extrusionOk="0" h="5147" w="5117">
                    <a:moveTo>
                      <a:pt x="4003" y="1114"/>
                    </a:moveTo>
                    <a:lnTo>
                      <a:pt x="4003" y="4003"/>
                    </a:lnTo>
                    <a:lnTo>
                      <a:pt x="1114" y="4003"/>
                    </a:lnTo>
                    <a:lnTo>
                      <a:pt x="1114" y="111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
              <p:cNvSpPr/>
              <p:nvPr/>
            </p:nvSpPr>
            <p:spPr>
              <a:xfrm>
                <a:off x="301470" y="335042"/>
                <a:ext cx="83427" cy="83400"/>
              </a:xfrm>
              <a:custGeom>
                <a:rect b="b" l="l" r="r" t="t"/>
                <a:pathLst>
                  <a:path extrusionOk="0" h="3010" w="3011">
                    <a:moveTo>
                      <a:pt x="1" y="0"/>
                    </a:moveTo>
                    <a:lnTo>
                      <a:pt x="1" y="3010"/>
                    </a:lnTo>
                    <a:lnTo>
                      <a:pt x="3010" y="3010"/>
                    </a:lnTo>
                    <a:lnTo>
                      <a:pt x="30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1"/>
            <p:cNvGrpSpPr/>
            <p:nvPr/>
          </p:nvGrpSpPr>
          <p:grpSpPr>
            <a:xfrm>
              <a:off x="6250862" y="2930287"/>
              <a:ext cx="2776735" cy="2046310"/>
              <a:chOff x="6250862" y="2930287"/>
              <a:chExt cx="2776735" cy="2046310"/>
            </a:xfrm>
          </p:grpSpPr>
          <p:sp>
            <p:nvSpPr>
              <p:cNvPr id="20" name="Google Shape;20;p1"/>
              <p:cNvSpPr/>
              <p:nvPr/>
            </p:nvSpPr>
            <p:spPr>
              <a:xfrm>
                <a:off x="6538521" y="3217974"/>
                <a:ext cx="2404041" cy="1674392"/>
              </a:xfrm>
              <a:custGeom>
                <a:rect b="b" l="l" r="r" t="t"/>
                <a:pathLst>
                  <a:path extrusionOk="0" h="60431" w="86765">
                    <a:moveTo>
                      <a:pt x="86012" y="0"/>
                    </a:moveTo>
                    <a:lnTo>
                      <a:pt x="86012" y="59678"/>
                    </a:lnTo>
                    <a:lnTo>
                      <a:pt x="1" y="59678"/>
                    </a:lnTo>
                    <a:lnTo>
                      <a:pt x="1" y="60431"/>
                    </a:lnTo>
                    <a:lnTo>
                      <a:pt x="86764" y="60431"/>
                    </a:lnTo>
                    <a:lnTo>
                      <a:pt x="867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
              <p:cNvSpPr/>
              <p:nvPr/>
            </p:nvSpPr>
            <p:spPr>
              <a:xfrm>
                <a:off x="6250862" y="2930287"/>
                <a:ext cx="2776735" cy="2046310"/>
              </a:xfrm>
              <a:custGeom>
                <a:rect b="b" l="l" r="r" t="t"/>
                <a:pathLst>
                  <a:path extrusionOk="0" h="73854" w="100216">
                    <a:moveTo>
                      <a:pt x="99072" y="1"/>
                    </a:moveTo>
                    <a:lnTo>
                      <a:pt x="99072" y="62808"/>
                    </a:lnTo>
                    <a:lnTo>
                      <a:pt x="89171" y="62808"/>
                    </a:lnTo>
                    <a:lnTo>
                      <a:pt x="89171" y="72740"/>
                    </a:lnTo>
                    <a:lnTo>
                      <a:pt x="0" y="72740"/>
                    </a:lnTo>
                    <a:lnTo>
                      <a:pt x="0" y="73853"/>
                    </a:lnTo>
                    <a:lnTo>
                      <a:pt x="90285" y="73853"/>
                    </a:lnTo>
                    <a:lnTo>
                      <a:pt x="90285" y="63952"/>
                    </a:lnTo>
                    <a:lnTo>
                      <a:pt x="100216" y="63952"/>
                    </a:lnTo>
                    <a:lnTo>
                      <a:pt x="1002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1"/>
              <p:cNvSpPr/>
              <p:nvPr/>
            </p:nvSpPr>
            <p:spPr>
              <a:xfrm>
                <a:off x="8610654" y="4559626"/>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7" y="5147"/>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1"/>
              <p:cNvSpPr/>
              <p:nvPr/>
            </p:nvSpPr>
            <p:spPr>
              <a:xfrm>
                <a:off x="8796600" y="4745571"/>
                <a:ext cx="82568" cy="82596"/>
              </a:xfrm>
              <a:custGeom>
                <a:rect b="b" l="l" r="r" t="t"/>
                <a:pathLst>
                  <a:path extrusionOk="0" h="2981" w="2980">
                    <a:moveTo>
                      <a:pt x="1" y="1"/>
                    </a:moveTo>
                    <a:lnTo>
                      <a:pt x="1" y="2980"/>
                    </a:lnTo>
                    <a:lnTo>
                      <a:pt x="2980" y="2980"/>
                    </a:lnTo>
                    <a:lnTo>
                      <a:pt x="29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 name="Google Shape;24;p1"/>
            <p:cNvGrpSpPr/>
            <p:nvPr/>
          </p:nvGrpSpPr>
          <p:grpSpPr>
            <a:xfrm>
              <a:off x="153872" y="2950824"/>
              <a:ext cx="2775931" cy="2046310"/>
              <a:chOff x="153872" y="2950824"/>
              <a:chExt cx="2775931" cy="2046310"/>
            </a:xfrm>
          </p:grpSpPr>
          <p:sp>
            <p:nvSpPr>
              <p:cNvPr id="25" name="Google Shape;25;p1"/>
              <p:cNvSpPr/>
              <p:nvPr/>
            </p:nvSpPr>
            <p:spPr>
              <a:xfrm>
                <a:off x="238102" y="3238511"/>
                <a:ext cx="2404014" cy="1674392"/>
              </a:xfrm>
              <a:custGeom>
                <a:rect b="b" l="l" r="r" t="t"/>
                <a:pathLst>
                  <a:path extrusionOk="0" h="60431" w="86764">
                    <a:moveTo>
                      <a:pt x="0" y="0"/>
                    </a:moveTo>
                    <a:lnTo>
                      <a:pt x="0" y="60431"/>
                    </a:lnTo>
                    <a:lnTo>
                      <a:pt x="86764" y="60431"/>
                    </a:lnTo>
                    <a:lnTo>
                      <a:pt x="86764" y="59678"/>
                    </a:lnTo>
                    <a:lnTo>
                      <a:pt x="753" y="59678"/>
                    </a:lnTo>
                    <a:lnTo>
                      <a:pt x="7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1"/>
              <p:cNvSpPr/>
              <p:nvPr/>
            </p:nvSpPr>
            <p:spPr>
              <a:xfrm>
                <a:off x="153872" y="2950824"/>
                <a:ext cx="2775931" cy="2046310"/>
              </a:xfrm>
              <a:custGeom>
                <a:rect b="b" l="l" r="r" t="t"/>
                <a:pathLst>
                  <a:path extrusionOk="0" h="73854" w="100187">
                    <a:moveTo>
                      <a:pt x="1" y="1"/>
                    </a:moveTo>
                    <a:lnTo>
                      <a:pt x="1" y="63952"/>
                    </a:lnTo>
                    <a:lnTo>
                      <a:pt x="9902" y="63952"/>
                    </a:lnTo>
                    <a:lnTo>
                      <a:pt x="9902" y="73853"/>
                    </a:lnTo>
                    <a:lnTo>
                      <a:pt x="100186" y="73853"/>
                    </a:lnTo>
                    <a:lnTo>
                      <a:pt x="100186" y="72740"/>
                    </a:lnTo>
                    <a:lnTo>
                      <a:pt x="11046" y="72740"/>
                    </a:lnTo>
                    <a:lnTo>
                      <a:pt x="11046" y="62808"/>
                    </a:lnTo>
                    <a:lnTo>
                      <a:pt x="1114" y="62808"/>
                    </a:lnTo>
                    <a:lnTo>
                      <a:pt x="11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1"/>
              <p:cNvSpPr/>
              <p:nvPr/>
            </p:nvSpPr>
            <p:spPr>
              <a:xfrm>
                <a:off x="429063" y="4580164"/>
                <a:ext cx="141779" cy="142611"/>
              </a:xfrm>
              <a:custGeom>
                <a:rect b="b" l="l" r="r" t="t"/>
                <a:pathLst>
                  <a:path extrusionOk="0" h="5147" w="5117">
                    <a:moveTo>
                      <a:pt x="4003" y="1144"/>
                    </a:moveTo>
                    <a:lnTo>
                      <a:pt x="4003" y="4003"/>
                    </a:lnTo>
                    <a:lnTo>
                      <a:pt x="1114" y="4003"/>
                    </a:lnTo>
                    <a:lnTo>
                      <a:pt x="1114" y="1144"/>
                    </a:lnTo>
                    <a:close/>
                    <a:moveTo>
                      <a:pt x="0" y="1"/>
                    </a:moveTo>
                    <a:lnTo>
                      <a:pt x="0" y="5147"/>
                    </a:lnTo>
                    <a:lnTo>
                      <a:pt x="5116" y="5147"/>
                    </a:lnTo>
                    <a:lnTo>
                      <a:pt x="51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
              <p:cNvSpPr/>
              <p:nvPr/>
            </p:nvSpPr>
            <p:spPr>
              <a:xfrm>
                <a:off x="301470" y="4766109"/>
                <a:ext cx="83427" cy="82596"/>
              </a:xfrm>
              <a:custGeom>
                <a:rect b="b" l="l" r="r" t="t"/>
                <a:pathLst>
                  <a:path extrusionOk="0" h="2981" w="3011">
                    <a:moveTo>
                      <a:pt x="1" y="1"/>
                    </a:moveTo>
                    <a:lnTo>
                      <a:pt x="1" y="2980"/>
                    </a:lnTo>
                    <a:lnTo>
                      <a:pt x="3010" y="2980"/>
                    </a:lnTo>
                    <a:lnTo>
                      <a:pt x="30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 name="Google Shape;29;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Albert Sans"/>
                <a:ea typeface="Albert Sans"/>
                <a:cs typeface="Albert Sans"/>
                <a:sym typeface="Albert Sans"/>
              </a:defRPr>
            </a:lvl1pPr>
            <a:lvl2pPr lvl="1" algn="r">
              <a:buNone/>
              <a:defRPr sz="1300">
                <a:solidFill>
                  <a:schemeClr val="dk1"/>
                </a:solidFill>
                <a:latin typeface="Albert Sans"/>
                <a:ea typeface="Albert Sans"/>
                <a:cs typeface="Albert Sans"/>
                <a:sym typeface="Albert Sans"/>
              </a:defRPr>
            </a:lvl2pPr>
            <a:lvl3pPr lvl="2" algn="r">
              <a:buNone/>
              <a:defRPr sz="1300">
                <a:solidFill>
                  <a:schemeClr val="dk1"/>
                </a:solidFill>
                <a:latin typeface="Albert Sans"/>
                <a:ea typeface="Albert Sans"/>
                <a:cs typeface="Albert Sans"/>
                <a:sym typeface="Albert Sans"/>
              </a:defRPr>
            </a:lvl3pPr>
            <a:lvl4pPr lvl="3" algn="r">
              <a:buNone/>
              <a:defRPr sz="1300">
                <a:solidFill>
                  <a:schemeClr val="dk1"/>
                </a:solidFill>
                <a:latin typeface="Albert Sans"/>
                <a:ea typeface="Albert Sans"/>
                <a:cs typeface="Albert Sans"/>
                <a:sym typeface="Albert Sans"/>
              </a:defRPr>
            </a:lvl4pPr>
            <a:lvl5pPr lvl="4" algn="r">
              <a:buNone/>
              <a:defRPr sz="1300">
                <a:solidFill>
                  <a:schemeClr val="dk1"/>
                </a:solidFill>
                <a:latin typeface="Albert Sans"/>
                <a:ea typeface="Albert Sans"/>
                <a:cs typeface="Albert Sans"/>
                <a:sym typeface="Albert Sans"/>
              </a:defRPr>
            </a:lvl5pPr>
            <a:lvl6pPr lvl="5" algn="r">
              <a:buNone/>
              <a:defRPr sz="1300">
                <a:solidFill>
                  <a:schemeClr val="dk1"/>
                </a:solidFill>
                <a:latin typeface="Albert Sans"/>
                <a:ea typeface="Albert Sans"/>
                <a:cs typeface="Albert Sans"/>
                <a:sym typeface="Albert Sans"/>
              </a:defRPr>
            </a:lvl6pPr>
            <a:lvl7pPr lvl="6" algn="r">
              <a:buNone/>
              <a:defRPr sz="1300">
                <a:solidFill>
                  <a:schemeClr val="dk1"/>
                </a:solidFill>
                <a:latin typeface="Albert Sans"/>
                <a:ea typeface="Albert Sans"/>
                <a:cs typeface="Albert Sans"/>
                <a:sym typeface="Albert Sans"/>
              </a:defRPr>
            </a:lvl7pPr>
            <a:lvl8pPr lvl="7" algn="r">
              <a:buNone/>
              <a:defRPr sz="1300">
                <a:solidFill>
                  <a:schemeClr val="dk1"/>
                </a:solidFill>
                <a:latin typeface="Albert Sans"/>
                <a:ea typeface="Albert Sans"/>
                <a:cs typeface="Albert Sans"/>
                <a:sym typeface="Albert Sans"/>
              </a:defRPr>
            </a:lvl8pPr>
            <a:lvl9pPr lvl="8" algn="r">
              <a:buNone/>
              <a:defRPr sz="1300">
                <a:solidFill>
                  <a:schemeClr val="dk1"/>
                </a:solidFill>
                <a:latin typeface="Albert Sans"/>
                <a:ea typeface="Albert Sans"/>
                <a:cs typeface="Albert Sans"/>
                <a:sym typeface="Albert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8.png"/><Relationship Id="rId9" Type="http://schemas.openxmlformats.org/officeDocument/2006/relationships/image" Target="../media/image33.png"/><Relationship Id="rId5" Type="http://schemas.openxmlformats.org/officeDocument/2006/relationships/image" Target="../media/image21.png"/><Relationship Id="rId6" Type="http://schemas.openxmlformats.org/officeDocument/2006/relationships/image" Target="../media/image27.png"/><Relationship Id="rId7" Type="http://schemas.openxmlformats.org/officeDocument/2006/relationships/image" Target="../media/image23.png"/><Relationship Id="rId8"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4.jpg"/><Relationship Id="rId5" Type="http://schemas.openxmlformats.org/officeDocument/2006/relationships/image" Target="../media/image13.jpg"/><Relationship Id="rId6" Type="http://schemas.openxmlformats.org/officeDocument/2006/relationships/image" Target="../media/image12.jpg"/><Relationship Id="rId7" Type="http://schemas.openxmlformats.org/officeDocument/2006/relationships/image" Target="../media/image2.jpg"/><Relationship Id="rId8"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5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71.png"/><Relationship Id="rId4" Type="http://schemas.openxmlformats.org/officeDocument/2006/relationships/image" Target="../media/image57.png"/><Relationship Id="rId5" Type="http://schemas.openxmlformats.org/officeDocument/2006/relationships/image" Target="../media/image7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56.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45.png"/><Relationship Id="rId5"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61.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52.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51.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image" Target="../media/image6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62.jpg"/><Relationship Id="rId4" Type="http://schemas.openxmlformats.org/officeDocument/2006/relationships/image" Target="../media/image5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 Id="rId3" Type="http://schemas.openxmlformats.org/officeDocument/2006/relationships/image" Target="../media/image6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image" Target="../media/image66.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15.pn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image" Target="../media/image30.png"/><Relationship Id="rId8" Type="http://schemas.openxmlformats.org/officeDocument/2006/relationships/image" Target="../media/image4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image" Target="../media/image74.png"/><Relationship Id="rId4" Type="http://schemas.openxmlformats.org/officeDocument/2006/relationships/image" Target="../media/image63.png"/><Relationship Id="rId5" Type="http://schemas.openxmlformats.org/officeDocument/2006/relationships/image" Target="../media/image65.png"/><Relationship Id="rId6" Type="http://schemas.openxmlformats.org/officeDocument/2006/relationships/image" Target="../media/image7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 Id="rId3" Type="http://schemas.openxmlformats.org/officeDocument/2006/relationships/image" Target="../media/image7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25.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7.png"/><Relationship Id="rId9" Type="http://schemas.openxmlformats.org/officeDocument/2006/relationships/image" Target="../media/image53.png"/><Relationship Id="rId5" Type="http://schemas.openxmlformats.org/officeDocument/2006/relationships/image" Target="../media/image7.png"/><Relationship Id="rId6" Type="http://schemas.openxmlformats.org/officeDocument/2006/relationships/image" Target="../media/image75.png"/><Relationship Id="rId7" Type="http://schemas.openxmlformats.org/officeDocument/2006/relationships/image" Target="../media/image36.png"/><Relationship Id="rId8"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40.png"/><Relationship Id="rId7"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3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26"/>
          <p:cNvSpPr txBox="1"/>
          <p:nvPr>
            <p:ph type="ctrTitle"/>
          </p:nvPr>
        </p:nvSpPr>
        <p:spPr>
          <a:xfrm>
            <a:off x="2073150" y="696608"/>
            <a:ext cx="4997700" cy="10848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SzPts val="5200"/>
              <a:buNone/>
            </a:pPr>
            <a:r>
              <a:rPr lang="en" sz="7500">
                <a:solidFill>
                  <a:schemeClr val="accent2"/>
                </a:solidFill>
              </a:rPr>
              <a:t>Sunnah </a:t>
            </a:r>
            <a:r>
              <a:rPr lang="en" sz="7500">
                <a:solidFill>
                  <a:schemeClr val="accent2"/>
                </a:solidFill>
              </a:rPr>
              <a:t>QA</a:t>
            </a:r>
            <a:endParaRPr sz="7500">
              <a:solidFill>
                <a:schemeClr val="accent2"/>
              </a:solidFill>
            </a:endParaRPr>
          </a:p>
        </p:txBody>
      </p:sp>
      <p:sp>
        <p:nvSpPr>
          <p:cNvPr id="915" name="Google Shape;915;p26"/>
          <p:cNvSpPr txBox="1"/>
          <p:nvPr>
            <p:ph idx="1" type="subTitle"/>
          </p:nvPr>
        </p:nvSpPr>
        <p:spPr>
          <a:xfrm>
            <a:off x="2073150" y="1944148"/>
            <a:ext cx="49977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Building a Question Answering System for Sunnah</a:t>
            </a:r>
            <a:endParaRPr/>
          </a:p>
        </p:txBody>
      </p:sp>
      <p:grpSp>
        <p:nvGrpSpPr>
          <p:cNvPr id="916" name="Google Shape;916;p26"/>
          <p:cNvGrpSpPr/>
          <p:nvPr/>
        </p:nvGrpSpPr>
        <p:grpSpPr>
          <a:xfrm>
            <a:off x="2593217" y="2399993"/>
            <a:ext cx="3955771" cy="2747617"/>
            <a:chOff x="2593217" y="2395032"/>
            <a:chExt cx="3955771" cy="2747617"/>
          </a:xfrm>
        </p:grpSpPr>
        <p:grpSp>
          <p:nvGrpSpPr>
            <p:cNvPr id="917" name="Google Shape;917;p26"/>
            <p:cNvGrpSpPr/>
            <p:nvPr/>
          </p:nvGrpSpPr>
          <p:grpSpPr>
            <a:xfrm>
              <a:off x="2946573" y="2395032"/>
              <a:ext cx="3237895" cy="2747617"/>
              <a:chOff x="4346125" y="3225453"/>
              <a:chExt cx="3750602" cy="3182690"/>
            </a:xfrm>
          </p:grpSpPr>
          <p:sp>
            <p:nvSpPr>
              <p:cNvPr id="918" name="Google Shape;918;p26"/>
              <p:cNvSpPr/>
              <p:nvPr/>
            </p:nvSpPr>
            <p:spPr>
              <a:xfrm>
                <a:off x="6827507" y="4311583"/>
                <a:ext cx="182526" cy="1413633"/>
              </a:xfrm>
              <a:custGeom>
                <a:rect b="b" l="l" r="r" t="t"/>
                <a:pathLst>
                  <a:path extrusionOk="0" h="1413633" w="182526">
                    <a:moveTo>
                      <a:pt x="174792" y="247727"/>
                    </a:moveTo>
                    <a:cubicBezTo>
                      <a:pt x="174792" y="168356"/>
                      <a:pt x="117470" y="149140"/>
                      <a:pt x="117470" y="149140"/>
                    </a:cubicBezTo>
                    <a:lnTo>
                      <a:pt x="117470" y="140223"/>
                    </a:lnTo>
                    <a:lnTo>
                      <a:pt x="107917" y="140223"/>
                    </a:lnTo>
                    <a:lnTo>
                      <a:pt x="107917" y="132186"/>
                    </a:lnTo>
                    <a:lnTo>
                      <a:pt x="100374" y="132186"/>
                    </a:lnTo>
                    <a:lnTo>
                      <a:pt x="91323" y="66"/>
                    </a:lnTo>
                    <a:lnTo>
                      <a:pt x="82272" y="132186"/>
                    </a:lnTo>
                    <a:lnTo>
                      <a:pt x="74729" y="132186"/>
                    </a:lnTo>
                    <a:lnTo>
                      <a:pt x="74729" y="140223"/>
                    </a:lnTo>
                    <a:lnTo>
                      <a:pt x="65175" y="140223"/>
                    </a:lnTo>
                    <a:lnTo>
                      <a:pt x="65175" y="149140"/>
                    </a:lnTo>
                    <a:cubicBezTo>
                      <a:pt x="65175" y="149140"/>
                      <a:pt x="7854" y="168356"/>
                      <a:pt x="7854" y="247727"/>
                    </a:cubicBezTo>
                    <a:lnTo>
                      <a:pt x="60" y="255513"/>
                    </a:lnTo>
                    <a:lnTo>
                      <a:pt x="60" y="373818"/>
                    </a:lnTo>
                    <a:lnTo>
                      <a:pt x="11373" y="378087"/>
                    </a:lnTo>
                    <a:lnTo>
                      <a:pt x="11373" y="1413699"/>
                    </a:lnTo>
                    <a:lnTo>
                      <a:pt x="171273" y="1413699"/>
                    </a:lnTo>
                    <a:lnTo>
                      <a:pt x="171273" y="378087"/>
                    </a:lnTo>
                    <a:lnTo>
                      <a:pt x="182587" y="373818"/>
                    </a:lnTo>
                    <a:lnTo>
                      <a:pt x="182587" y="255513"/>
                    </a:lnTo>
                    <a:close/>
                    <a:moveTo>
                      <a:pt x="122828" y="483166"/>
                    </a:moveTo>
                    <a:lnTo>
                      <a:pt x="122828" y="533566"/>
                    </a:lnTo>
                    <a:lnTo>
                      <a:pt x="59818" y="533566"/>
                    </a:lnTo>
                    <a:lnTo>
                      <a:pt x="59818" y="483166"/>
                    </a:lnTo>
                    <a:lnTo>
                      <a:pt x="65626" y="483166"/>
                    </a:lnTo>
                    <a:cubicBezTo>
                      <a:pt x="43600" y="451933"/>
                      <a:pt x="91323" y="411117"/>
                      <a:pt x="91323" y="411117"/>
                    </a:cubicBezTo>
                    <a:cubicBezTo>
                      <a:pt x="91323" y="411117"/>
                      <a:pt x="139046" y="451933"/>
                      <a:pt x="117021" y="48316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9" name="Google Shape;919;p26"/>
              <p:cNvSpPr/>
              <p:nvPr/>
            </p:nvSpPr>
            <p:spPr>
              <a:xfrm>
                <a:off x="7191052" y="4590050"/>
                <a:ext cx="182527" cy="1413631"/>
              </a:xfrm>
              <a:custGeom>
                <a:rect b="b" l="l" r="r" t="t"/>
                <a:pathLst>
                  <a:path extrusionOk="0" h="1413631" w="182527">
                    <a:moveTo>
                      <a:pt x="174792" y="247726"/>
                    </a:moveTo>
                    <a:cubicBezTo>
                      <a:pt x="174792" y="168354"/>
                      <a:pt x="117470" y="149139"/>
                      <a:pt x="117470" y="149139"/>
                    </a:cubicBezTo>
                    <a:lnTo>
                      <a:pt x="117470" y="140223"/>
                    </a:lnTo>
                    <a:lnTo>
                      <a:pt x="107917" y="140223"/>
                    </a:lnTo>
                    <a:lnTo>
                      <a:pt x="107917" y="132186"/>
                    </a:lnTo>
                    <a:lnTo>
                      <a:pt x="100374" y="132186"/>
                    </a:lnTo>
                    <a:lnTo>
                      <a:pt x="91323" y="66"/>
                    </a:lnTo>
                    <a:lnTo>
                      <a:pt x="82271" y="132186"/>
                    </a:lnTo>
                    <a:lnTo>
                      <a:pt x="74730" y="132186"/>
                    </a:lnTo>
                    <a:lnTo>
                      <a:pt x="74730" y="140223"/>
                    </a:lnTo>
                    <a:lnTo>
                      <a:pt x="65176" y="140223"/>
                    </a:lnTo>
                    <a:lnTo>
                      <a:pt x="65176" y="149139"/>
                    </a:lnTo>
                    <a:cubicBezTo>
                      <a:pt x="65176" y="149139"/>
                      <a:pt x="7854" y="168354"/>
                      <a:pt x="7854" y="247726"/>
                    </a:cubicBezTo>
                    <a:lnTo>
                      <a:pt x="60" y="255513"/>
                    </a:lnTo>
                    <a:lnTo>
                      <a:pt x="60" y="373817"/>
                    </a:lnTo>
                    <a:lnTo>
                      <a:pt x="11374" y="378087"/>
                    </a:lnTo>
                    <a:lnTo>
                      <a:pt x="11374" y="1413698"/>
                    </a:lnTo>
                    <a:lnTo>
                      <a:pt x="171273" y="1413698"/>
                    </a:lnTo>
                    <a:lnTo>
                      <a:pt x="171273" y="378087"/>
                    </a:lnTo>
                    <a:lnTo>
                      <a:pt x="182587" y="373817"/>
                    </a:lnTo>
                    <a:lnTo>
                      <a:pt x="182587" y="255513"/>
                    </a:lnTo>
                    <a:close/>
                    <a:moveTo>
                      <a:pt x="122828" y="483166"/>
                    </a:moveTo>
                    <a:lnTo>
                      <a:pt x="122828" y="533566"/>
                    </a:lnTo>
                    <a:lnTo>
                      <a:pt x="59819" y="533566"/>
                    </a:lnTo>
                    <a:lnTo>
                      <a:pt x="59819" y="483166"/>
                    </a:lnTo>
                    <a:lnTo>
                      <a:pt x="65627" y="483166"/>
                    </a:lnTo>
                    <a:cubicBezTo>
                      <a:pt x="43600" y="451933"/>
                      <a:pt x="91323" y="411116"/>
                      <a:pt x="91323" y="411116"/>
                    </a:cubicBezTo>
                    <a:cubicBezTo>
                      <a:pt x="91323" y="411116"/>
                      <a:pt x="139047" y="451933"/>
                      <a:pt x="117020" y="48316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0" name="Google Shape;920;p26"/>
              <p:cNvSpPr/>
              <p:nvPr/>
            </p:nvSpPr>
            <p:spPr>
              <a:xfrm>
                <a:off x="5432817" y="4311583"/>
                <a:ext cx="182527" cy="1413633"/>
              </a:xfrm>
              <a:custGeom>
                <a:rect b="b" l="l" r="r" t="t"/>
                <a:pathLst>
                  <a:path extrusionOk="0" h="1413633" w="182527">
                    <a:moveTo>
                      <a:pt x="60" y="255513"/>
                    </a:moveTo>
                    <a:lnTo>
                      <a:pt x="60" y="373818"/>
                    </a:lnTo>
                    <a:lnTo>
                      <a:pt x="11374" y="378087"/>
                    </a:lnTo>
                    <a:lnTo>
                      <a:pt x="11374" y="1413699"/>
                    </a:lnTo>
                    <a:lnTo>
                      <a:pt x="171273" y="1413699"/>
                    </a:lnTo>
                    <a:lnTo>
                      <a:pt x="171273" y="378087"/>
                    </a:lnTo>
                    <a:lnTo>
                      <a:pt x="182587" y="373818"/>
                    </a:lnTo>
                    <a:lnTo>
                      <a:pt x="182587" y="255513"/>
                    </a:lnTo>
                    <a:lnTo>
                      <a:pt x="174792" y="247727"/>
                    </a:lnTo>
                    <a:cubicBezTo>
                      <a:pt x="174792" y="168356"/>
                      <a:pt x="117471" y="149140"/>
                      <a:pt x="117471" y="149140"/>
                    </a:cubicBezTo>
                    <a:lnTo>
                      <a:pt x="117471" y="140223"/>
                    </a:lnTo>
                    <a:lnTo>
                      <a:pt x="107917" y="140223"/>
                    </a:lnTo>
                    <a:lnTo>
                      <a:pt x="107917" y="132186"/>
                    </a:lnTo>
                    <a:lnTo>
                      <a:pt x="100374" y="132186"/>
                    </a:lnTo>
                    <a:lnTo>
                      <a:pt x="91323" y="66"/>
                    </a:lnTo>
                    <a:lnTo>
                      <a:pt x="82273" y="132186"/>
                    </a:lnTo>
                    <a:lnTo>
                      <a:pt x="74730" y="132186"/>
                    </a:lnTo>
                    <a:lnTo>
                      <a:pt x="74730" y="140223"/>
                    </a:lnTo>
                    <a:lnTo>
                      <a:pt x="65177" y="140223"/>
                    </a:lnTo>
                    <a:lnTo>
                      <a:pt x="65177" y="149140"/>
                    </a:lnTo>
                    <a:cubicBezTo>
                      <a:pt x="65177" y="149140"/>
                      <a:pt x="7855" y="168356"/>
                      <a:pt x="7855" y="247727"/>
                    </a:cubicBezTo>
                    <a:close/>
                    <a:moveTo>
                      <a:pt x="65626" y="483166"/>
                    </a:moveTo>
                    <a:cubicBezTo>
                      <a:pt x="43600" y="451933"/>
                      <a:pt x="91323" y="411117"/>
                      <a:pt x="91323" y="411117"/>
                    </a:cubicBezTo>
                    <a:cubicBezTo>
                      <a:pt x="91323" y="411117"/>
                      <a:pt x="139047" y="451933"/>
                      <a:pt x="117020" y="483166"/>
                    </a:cubicBezTo>
                    <a:lnTo>
                      <a:pt x="122828" y="483166"/>
                    </a:lnTo>
                    <a:lnTo>
                      <a:pt x="122828" y="533566"/>
                    </a:lnTo>
                    <a:lnTo>
                      <a:pt x="59819" y="533566"/>
                    </a:lnTo>
                    <a:lnTo>
                      <a:pt x="59819" y="48316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1" name="Google Shape;921;p26"/>
              <p:cNvSpPr/>
              <p:nvPr/>
            </p:nvSpPr>
            <p:spPr>
              <a:xfrm>
                <a:off x="5069271" y="4590050"/>
                <a:ext cx="182526" cy="1413631"/>
              </a:xfrm>
              <a:custGeom>
                <a:rect b="b" l="l" r="r" t="t"/>
                <a:pathLst>
                  <a:path extrusionOk="0" h="1413631" w="182526">
                    <a:moveTo>
                      <a:pt x="60" y="255513"/>
                    </a:moveTo>
                    <a:lnTo>
                      <a:pt x="60" y="373817"/>
                    </a:lnTo>
                    <a:lnTo>
                      <a:pt x="11373" y="378087"/>
                    </a:lnTo>
                    <a:lnTo>
                      <a:pt x="11373" y="1413698"/>
                    </a:lnTo>
                    <a:lnTo>
                      <a:pt x="171273" y="1413698"/>
                    </a:lnTo>
                    <a:lnTo>
                      <a:pt x="171273" y="378087"/>
                    </a:lnTo>
                    <a:lnTo>
                      <a:pt x="182587" y="373817"/>
                    </a:lnTo>
                    <a:lnTo>
                      <a:pt x="182587" y="255513"/>
                    </a:lnTo>
                    <a:lnTo>
                      <a:pt x="174793" y="247726"/>
                    </a:lnTo>
                    <a:cubicBezTo>
                      <a:pt x="174793" y="168354"/>
                      <a:pt x="117471" y="149139"/>
                      <a:pt x="117471" y="149139"/>
                    </a:cubicBezTo>
                    <a:lnTo>
                      <a:pt x="117471" y="140223"/>
                    </a:lnTo>
                    <a:lnTo>
                      <a:pt x="107917" y="140223"/>
                    </a:lnTo>
                    <a:lnTo>
                      <a:pt x="107917" y="132186"/>
                    </a:lnTo>
                    <a:lnTo>
                      <a:pt x="100375" y="132186"/>
                    </a:lnTo>
                    <a:lnTo>
                      <a:pt x="91323" y="66"/>
                    </a:lnTo>
                    <a:lnTo>
                      <a:pt x="82272" y="132186"/>
                    </a:lnTo>
                    <a:lnTo>
                      <a:pt x="74729" y="132186"/>
                    </a:lnTo>
                    <a:lnTo>
                      <a:pt x="74729" y="140223"/>
                    </a:lnTo>
                    <a:lnTo>
                      <a:pt x="65177" y="140223"/>
                    </a:lnTo>
                    <a:lnTo>
                      <a:pt x="65177" y="149139"/>
                    </a:lnTo>
                    <a:cubicBezTo>
                      <a:pt x="65177" y="149139"/>
                      <a:pt x="7854" y="168354"/>
                      <a:pt x="7854" y="247726"/>
                    </a:cubicBezTo>
                    <a:close/>
                    <a:moveTo>
                      <a:pt x="65626" y="483166"/>
                    </a:moveTo>
                    <a:cubicBezTo>
                      <a:pt x="43600" y="451933"/>
                      <a:pt x="91323" y="411116"/>
                      <a:pt x="91323" y="411116"/>
                    </a:cubicBezTo>
                    <a:cubicBezTo>
                      <a:pt x="91323" y="411116"/>
                      <a:pt x="139046" y="451933"/>
                      <a:pt x="117020" y="483166"/>
                    </a:cubicBezTo>
                    <a:lnTo>
                      <a:pt x="122828" y="483166"/>
                    </a:lnTo>
                    <a:lnTo>
                      <a:pt x="122828" y="533566"/>
                    </a:lnTo>
                    <a:lnTo>
                      <a:pt x="59818" y="533566"/>
                    </a:lnTo>
                    <a:lnTo>
                      <a:pt x="59818" y="48316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2" name="Google Shape;922;p26"/>
              <p:cNvSpPr/>
              <p:nvPr/>
            </p:nvSpPr>
            <p:spPr>
              <a:xfrm>
                <a:off x="7797875" y="5262837"/>
                <a:ext cx="199237" cy="1056118"/>
              </a:xfrm>
              <a:custGeom>
                <a:rect b="b" l="l" r="r" t="t"/>
                <a:pathLst>
                  <a:path extrusionOk="0" h="1056118" w="199237">
                    <a:moveTo>
                      <a:pt x="190791" y="270403"/>
                    </a:moveTo>
                    <a:cubicBezTo>
                      <a:pt x="190791" y="183763"/>
                      <a:pt x="128220" y="162789"/>
                      <a:pt x="128220" y="162789"/>
                    </a:cubicBezTo>
                    <a:lnTo>
                      <a:pt x="128220" y="153056"/>
                    </a:lnTo>
                    <a:lnTo>
                      <a:pt x="117791" y="153056"/>
                    </a:lnTo>
                    <a:lnTo>
                      <a:pt x="117791" y="144282"/>
                    </a:lnTo>
                    <a:lnTo>
                      <a:pt x="109558" y="144282"/>
                    </a:lnTo>
                    <a:lnTo>
                      <a:pt x="99679" y="66"/>
                    </a:lnTo>
                    <a:lnTo>
                      <a:pt x="89799" y="144282"/>
                    </a:lnTo>
                    <a:lnTo>
                      <a:pt x="81566" y="144282"/>
                    </a:lnTo>
                    <a:lnTo>
                      <a:pt x="81566" y="153056"/>
                    </a:lnTo>
                    <a:lnTo>
                      <a:pt x="71137" y="153056"/>
                    </a:lnTo>
                    <a:lnTo>
                      <a:pt x="71137" y="162789"/>
                    </a:lnTo>
                    <a:cubicBezTo>
                      <a:pt x="71137" y="162789"/>
                      <a:pt x="8567" y="183763"/>
                      <a:pt x="8567" y="270403"/>
                    </a:cubicBezTo>
                    <a:lnTo>
                      <a:pt x="60" y="278902"/>
                    </a:lnTo>
                    <a:lnTo>
                      <a:pt x="60" y="408037"/>
                    </a:lnTo>
                    <a:lnTo>
                      <a:pt x="12408" y="412698"/>
                    </a:lnTo>
                    <a:lnTo>
                      <a:pt x="12408" y="1056185"/>
                    </a:lnTo>
                    <a:lnTo>
                      <a:pt x="186949" y="1056185"/>
                    </a:lnTo>
                    <a:lnTo>
                      <a:pt x="186949" y="412698"/>
                    </a:lnTo>
                    <a:lnTo>
                      <a:pt x="199297" y="408037"/>
                    </a:lnTo>
                    <a:lnTo>
                      <a:pt x="199297" y="278902"/>
                    </a:lnTo>
                    <a:close/>
                    <a:moveTo>
                      <a:pt x="134068" y="527400"/>
                    </a:moveTo>
                    <a:lnTo>
                      <a:pt x="134068" y="582413"/>
                    </a:lnTo>
                    <a:lnTo>
                      <a:pt x="65290" y="582413"/>
                    </a:lnTo>
                    <a:lnTo>
                      <a:pt x="65290" y="527400"/>
                    </a:lnTo>
                    <a:lnTo>
                      <a:pt x="71630" y="527400"/>
                    </a:lnTo>
                    <a:cubicBezTo>
                      <a:pt x="47586" y="493306"/>
                      <a:pt x="99679" y="448752"/>
                      <a:pt x="99679" y="448752"/>
                    </a:cubicBezTo>
                    <a:cubicBezTo>
                      <a:pt x="99679" y="448752"/>
                      <a:pt x="151773" y="493306"/>
                      <a:pt x="127729" y="52740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3" name="Google Shape;923;p26"/>
              <p:cNvSpPr/>
              <p:nvPr/>
            </p:nvSpPr>
            <p:spPr>
              <a:xfrm>
                <a:off x="4445737" y="5262837"/>
                <a:ext cx="199237" cy="1056118"/>
              </a:xfrm>
              <a:custGeom>
                <a:rect b="b" l="l" r="r" t="t"/>
                <a:pathLst>
                  <a:path extrusionOk="0" h="1056118" w="199237">
                    <a:moveTo>
                      <a:pt x="190791" y="270403"/>
                    </a:moveTo>
                    <a:cubicBezTo>
                      <a:pt x="190791" y="183763"/>
                      <a:pt x="128219" y="162789"/>
                      <a:pt x="128219" y="162789"/>
                    </a:cubicBezTo>
                    <a:lnTo>
                      <a:pt x="128219" y="153056"/>
                    </a:lnTo>
                    <a:lnTo>
                      <a:pt x="117791" y="153056"/>
                    </a:lnTo>
                    <a:lnTo>
                      <a:pt x="117791" y="144282"/>
                    </a:lnTo>
                    <a:lnTo>
                      <a:pt x="109558" y="144282"/>
                    </a:lnTo>
                    <a:lnTo>
                      <a:pt x="99679" y="66"/>
                    </a:lnTo>
                    <a:lnTo>
                      <a:pt x="89798" y="144282"/>
                    </a:lnTo>
                    <a:lnTo>
                      <a:pt x="81565" y="144282"/>
                    </a:lnTo>
                    <a:lnTo>
                      <a:pt x="81565" y="153056"/>
                    </a:lnTo>
                    <a:lnTo>
                      <a:pt x="71138" y="153056"/>
                    </a:lnTo>
                    <a:lnTo>
                      <a:pt x="71138" y="162789"/>
                    </a:lnTo>
                    <a:cubicBezTo>
                      <a:pt x="71138" y="162789"/>
                      <a:pt x="8567" y="183763"/>
                      <a:pt x="8567" y="270403"/>
                    </a:cubicBezTo>
                    <a:lnTo>
                      <a:pt x="60" y="278902"/>
                    </a:lnTo>
                    <a:lnTo>
                      <a:pt x="60" y="408037"/>
                    </a:lnTo>
                    <a:lnTo>
                      <a:pt x="12409" y="412698"/>
                    </a:lnTo>
                    <a:lnTo>
                      <a:pt x="12409" y="1056185"/>
                    </a:lnTo>
                    <a:lnTo>
                      <a:pt x="186948" y="1056185"/>
                    </a:lnTo>
                    <a:lnTo>
                      <a:pt x="186948" y="412698"/>
                    </a:lnTo>
                    <a:lnTo>
                      <a:pt x="199298" y="408037"/>
                    </a:lnTo>
                    <a:lnTo>
                      <a:pt x="199298" y="278902"/>
                    </a:lnTo>
                    <a:close/>
                    <a:moveTo>
                      <a:pt x="134068" y="527400"/>
                    </a:moveTo>
                    <a:lnTo>
                      <a:pt x="134068" y="582413"/>
                    </a:lnTo>
                    <a:lnTo>
                      <a:pt x="65290" y="582413"/>
                    </a:lnTo>
                    <a:lnTo>
                      <a:pt x="65290" y="527400"/>
                    </a:lnTo>
                    <a:lnTo>
                      <a:pt x="71629" y="527400"/>
                    </a:lnTo>
                    <a:cubicBezTo>
                      <a:pt x="47586" y="493306"/>
                      <a:pt x="99679" y="448752"/>
                      <a:pt x="99679" y="448752"/>
                    </a:cubicBezTo>
                    <a:cubicBezTo>
                      <a:pt x="99679" y="448752"/>
                      <a:pt x="151772" y="493306"/>
                      <a:pt x="127729" y="52740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4" name="Google Shape;924;p26"/>
              <p:cNvSpPr/>
              <p:nvPr/>
            </p:nvSpPr>
            <p:spPr>
              <a:xfrm>
                <a:off x="5650546" y="3365228"/>
                <a:ext cx="1142771" cy="3042915"/>
              </a:xfrm>
              <a:custGeom>
                <a:rect b="b" l="l" r="r" t="t"/>
                <a:pathLst>
                  <a:path extrusionOk="0" h="3042915" w="1128663">
                    <a:moveTo>
                      <a:pt x="1059017" y="614004"/>
                    </a:moveTo>
                    <a:cubicBezTo>
                      <a:pt x="978024" y="477983"/>
                      <a:pt x="850005" y="376277"/>
                      <a:pt x="699113" y="328073"/>
                    </a:cubicBezTo>
                    <a:lnTo>
                      <a:pt x="689540" y="310862"/>
                    </a:lnTo>
                    <a:lnTo>
                      <a:pt x="664654" y="310862"/>
                    </a:lnTo>
                    <a:lnTo>
                      <a:pt x="660824" y="299384"/>
                    </a:lnTo>
                    <a:lnTo>
                      <a:pt x="626058" y="299384"/>
                    </a:lnTo>
                    <a:lnTo>
                      <a:pt x="626058" y="285039"/>
                    </a:lnTo>
                    <a:lnTo>
                      <a:pt x="591906" y="285039"/>
                    </a:lnTo>
                    <a:lnTo>
                      <a:pt x="564392" y="66"/>
                    </a:lnTo>
                    <a:lnTo>
                      <a:pt x="536877" y="285039"/>
                    </a:lnTo>
                    <a:lnTo>
                      <a:pt x="502725" y="285039"/>
                    </a:lnTo>
                    <a:lnTo>
                      <a:pt x="502725" y="299384"/>
                    </a:lnTo>
                    <a:lnTo>
                      <a:pt x="467959" y="299384"/>
                    </a:lnTo>
                    <a:lnTo>
                      <a:pt x="464130" y="310862"/>
                    </a:lnTo>
                    <a:lnTo>
                      <a:pt x="439245" y="310862"/>
                    </a:lnTo>
                    <a:lnTo>
                      <a:pt x="429672" y="328073"/>
                    </a:lnTo>
                    <a:cubicBezTo>
                      <a:pt x="278779" y="376277"/>
                      <a:pt x="150761" y="477983"/>
                      <a:pt x="69767" y="614004"/>
                    </a:cubicBezTo>
                    <a:cubicBezTo>
                      <a:pt x="-68069" y="843513"/>
                      <a:pt x="41051" y="1155266"/>
                      <a:pt x="41051" y="1155266"/>
                    </a:cubicBezTo>
                    <a:lnTo>
                      <a:pt x="22145" y="1174631"/>
                    </a:lnTo>
                    <a:lnTo>
                      <a:pt x="22145" y="1262849"/>
                    </a:lnTo>
                    <a:lnTo>
                      <a:pt x="35786" y="1268585"/>
                    </a:lnTo>
                    <a:lnTo>
                      <a:pt x="35786" y="3042982"/>
                    </a:lnTo>
                    <a:lnTo>
                      <a:pt x="1092996" y="3042982"/>
                    </a:lnTo>
                    <a:lnTo>
                      <a:pt x="1092996" y="1268585"/>
                    </a:lnTo>
                    <a:lnTo>
                      <a:pt x="1106637" y="1262849"/>
                    </a:lnTo>
                    <a:lnTo>
                      <a:pt x="1106637" y="1174631"/>
                    </a:lnTo>
                    <a:lnTo>
                      <a:pt x="1087734" y="1155266"/>
                    </a:lnTo>
                    <a:cubicBezTo>
                      <a:pt x="1087734" y="1155266"/>
                      <a:pt x="1196852" y="843513"/>
                      <a:pt x="1059017" y="6140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5" name="Google Shape;925;p26"/>
              <p:cNvSpPr/>
              <p:nvPr/>
            </p:nvSpPr>
            <p:spPr>
              <a:xfrm>
                <a:off x="4346125" y="5679174"/>
                <a:ext cx="3750602" cy="639787"/>
              </a:xfrm>
              <a:custGeom>
                <a:rect b="b" l="l" r="r" t="t"/>
                <a:pathLst>
                  <a:path extrusionOk="0" h="639787" w="3750602">
                    <a:moveTo>
                      <a:pt x="3058291" y="591959"/>
                    </a:moveTo>
                    <a:lnTo>
                      <a:pt x="3058291" y="0"/>
                    </a:lnTo>
                    <a:lnTo>
                      <a:pt x="692312" y="0"/>
                    </a:lnTo>
                    <a:lnTo>
                      <a:pt x="692312" y="591959"/>
                    </a:lnTo>
                    <a:lnTo>
                      <a:pt x="0" y="591959"/>
                    </a:lnTo>
                    <a:lnTo>
                      <a:pt x="0" y="639788"/>
                    </a:lnTo>
                    <a:lnTo>
                      <a:pt x="3750603" y="639788"/>
                    </a:lnTo>
                    <a:lnTo>
                      <a:pt x="3750603" y="591959"/>
                    </a:lnTo>
                    <a:lnTo>
                      <a:pt x="3058291" y="59195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6" name="Google Shape;926;p26"/>
              <p:cNvSpPr/>
              <p:nvPr/>
            </p:nvSpPr>
            <p:spPr>
              <a:xfrm>
                <a:off x="6122462" y="3225453"/>
                <a:ext cx="197918" cy="186653"/>
              </a:xfrm>
              <a:custGeom>
                <a:rect b="b" l="l" r="r" t="t"/>
                <a:pathLst>
                  <a:path extrusionOk="0" h="186653" w="197918">
                    <a:moveTo>
                      <a:pt x="140850" y="135592"/>
                    </a:moveTo>
                    <a:cubicBezTo>
                      <a:pt x="93239" y="144316"/>
                      <a:pt x="47564" y="112829"/>
                      <a:pt x="38831" y="65263"/>
                    </a:cubicBezTo>
                    <a:cubicBezTo>
                      <a:pt x="34662" y="42558"/>
                      <a:pt x="39637" y="19126"/>
                      <a:pt x="52672" y="66"/>
                    </a:cubicBezTo>
                    <a:cubicBezTo>
                      <a:pt x="4300" y="25797"/>
                      <a:pt x="-14034" y="85831"/>
                      <a:pt x="11720" y="134157"/>
                    </a:cubicBezTo>
                    <a:cubicBezTo>
                      <a:pt x="37475" y="182483"/>
                      <a:pt x="97566" y="200801"/>
                      <a:pt x="145938" y="175070"/>
                    </a:cubicBezTo>
                    <a:cubicBezTo>
                      <a:pt x="175012" y="159605"/>
                      <a:pt x="194509" y="130734"/>
                      <a:pt x="197978" y="98011"/>
                    </a:cubicBezTo>
                    <a:cubicBezTo>
                      <a:pt x="184838" y="117772"/>
                      <a:pt x="164213" y="131340"/>
                      <a:pt x="140850" y="13559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927" name="Google Shape;927;p26"/>
            <p:cNvSpPr/>
            <p:nvPr/>
          </p:nvSpPr>
          <p:spPr>
            <a:xfrm>
              <a:off x="3690455" y="3506553"/>
              <a:ext cx="273981" cy="1452310"/>
            </a:xfrm>
            <a:custGeom>
              <a:rect b="b" l="l" r="r" t="t"/>
              <a:pathLst>
                <a:path extrusionOk="0" h="1683838" w="317659">
                  <a:moveTo>
                    <a:pt x="304155" y="431080"/>
                  </a:moveTo>
                  <a:cubicBezTo>
                    <a:pt x="304155" y="292945"/>
                    <a:pt x="204394" y="259505"/>
                    <a:pt x="204394" y="259505"/>
                  </a:cubicBezTo>
                  <a:lnTo>
                    <a:pt x="204394" y="243987"/>
                  </a:lnTo>
                  <a:lnTo>
                    <a:pt x="187768" y="243987"/>
                  </a:lnTo>
                  <a:lnTo>
                    <a:pt x="187768" y="229999"/>
                  </a:lnTo>
                  <a:lnTo>
                    <a:pt x="174641" y="229999"/>
                  </a:lnTo>
                  <a:lnTo>
                    <a:pt x="158889" y="66"/>
                  </a:lnTo>
                  <a:lnTo>
                    <a:pt x="143138" y="229999"/>
                  </a:lnTo>
                  <a:lnTo>
                    <a:pt x="130012" y="229999"/>
                  </a:lnTo>
                  <a:lnTo>
                    <a:pt x="130012" y="243987"/>
                  </a:lnTo>
                  <a:lnTo>
                    <a:pt x="113385" y="243987"/>
                  </a:lnTo>
                  <a:lnTo>
                    <a:pt x="113385" y="259505"/>
                  </a:lnTo>
                  <a:cubicBezTo>
                    <a:pt x="113385" y="259505"/>
                    <a:pt x="13624" y="292945"/>
                    <a:pt x="13624" y="431080"/>
                  </a:cubicBezTo>
                  <a:lnTo>
                    <a:pt x="60" y="444631"/>
                  </a:lnTo>
                  <a:lnTo>
                    <a:pt x="60" y="650521"/>
                  </a:lnTo>
                  <a:lnTo>
                    <a:pt x="19750" y="657952"/>
                  </a:lnTo>
                  <a:lnTo>
                    <a:pt x="19750" y="1683905"/>
                  </a:lnTo>
                  <a:lnTo>
                    <a:pt x="298030" y="1683905"/>
                  </a:lnTo>
                  <a:lnTo>
                    <a:pt x="298030" y="657952"/>
                  </a:lnTo>
                  <a:lnTo>
                    <a:pt x="317720" y="650521"/>
                  </a:lnTo>
                  <a:lnTo>
                    <a:pt x="317720" y="444631"/>
                  </a:lnTo>
                  <a:close/>
                  <a:moveTo>
                    <a:pt x="213720" y="840826"/>
                  </a:moveTo>
                  <a:lnTo>
                    <a:pt x="213720" y="928538"/>
                  </a:lnTo>
                  <a:lnTo>
                    <a:pt x="104061" y="928538"/>
                  </a:lnTo>
                  <a:lnTo>
                    <a:pt x="104061" y="840826"/>
                  </a:lnTo>
                  <a:lnTo>
                    <a:pt x="114168" y="840826"/>
                  </a:lnTo>
                  <a:cubicBezTo>
                    <a:pt x="75834" y="786469"/>
                    <a:pt x="158890" y="715436"/>
                    <a:pt x="158890" y="715436"/>
                  </a:cubicBezTo>
                  <a:cubicBezTo>
                    <a:pt x="158890" y="715436"/>
                    <a:pt x="241945" y="786469"/>
                    <a:pt x="203612" y="84082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8" name="Google Shape;928;p26"/>
            <p:cNvSpPr/>
            <p:nvPr/>
          </p:nvSpPr>
          <p:spPr>
            <a:xfrm>
              <a:off x="3774124" y="3507148"/>
              <a:ext cx="178690" cy="371749"/>
            </a:xfrm>
            <a:custGeom>
              <a:rect b="b" l="l" r="r" t="t"/>
              <a:pathLst>
                <a:path extrusionOk="0" h="431013" w="207177">
                  <a:moveTo>
                    <a:pt x="51581" y="229999"/>
                  </a:moveTo>
                  <a:lnTo>
                    <a:pt x="51581" y="243987"/>
                  </a:lnTo>
                  <a:lnTo>
                    <a:pt x="44360" y="243987"/>
                  </a:lnTo>
                  <a:lnTo>
                    <a:pt x="44360" y="259505"/>
                  </a:lnTo>
                  <a:cubicBezTo>
                    <a:pt x="44360" y="259505"/>
                    <a:pt x="60" y="292290"/>
                    <a:pt x="60" y="431080"/>
                  </a:cubicBezTo>
                  <a:lnTo>
                    <a:pt x="207238" y="431080"/>
                  </a:lnTo>
                  <a:cubicBezTo>
                    <a:pt x="207238" y="292945"/>
                    <a:pt x="107477" y="259505"/>
                    <a:pt x="107477" y="259505"/>
                  </a:cubicBezTo>
                  <a:lnTo>
                    <a:pt x="107477" y="243987"/>
                  </a:lnTo>
                  <a:lnTo>
                    <a:pt x="90851" y="243987"/>
                  </a:lnTo>
                  <a:lnTo>
                    <a:pt x="90851" y="229999"/>
                  </a:lnTo>
                  <a:lnTo>
                    <a:pt x="77723" y="229999"/>
                  </a:lnTo>
                  <a:lnTo>
                    <a:pt x="61972" y="66"/>
                  </a:lnTo>
                  <a:lnTo>
                    <a:pt x="61972" y="229999"/>
                  </a:lnTo>
                  <a:close/>
                </a:path>
              </a:pathLst>
            </a:custGeom>
            <a:solidFill>
              <a:srgbClr val="D35618">
                <a:alpha val="5019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9" name="Google Shape;929;p26"/>
            <p:cNvSpPr/>
            <p:nvPr/>
          </p:nvSpPr>
          <p:spPr>
            <a:xfrm>
              <a:off x="3690458" y="4068090"/>
              <a:ext cx="273982" cy="6412"/>
            </a:xfrm>
            <a:custGeom>
              <a:rect b="b" l="l" r="r" t="t"/>
              <a:pathLst>
                <a:path extrusionOk="0" h="7434" w="317660">
                  <a:moveTo>
                    <a:pt x="0" y="0"/>
                  </a:moveTo>
                  <a:lnTo>
                    <a:pt x="317661" y="0"/>
                  </a:lnTo>
                  <a:lnTo>
                    <a:pt x="297964" y="7434"/>
                  </a:lnTo>
                  <a:lnTo>
                    <a:pt x="19685" y="7434"/>
                  </a:lnTo>
                  <a:lnTo>
                    <a:pt x="0" y="0"/>
                  </a:lnTo>
                  <a:close/>
                </a:path>
              </a:pathLst>
            </a:custGeom>
            <a:solidFill>
              <a:srgbClr val="D35618">
                <a:alpha val="5019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0" name="Google Shape;930;p26"/>
            <p:cNvSpPr/>
            <p:nvPr/>
          </p:nvSpPr>
          <p:spPr>
            <a:xfrm>
              <a:off x="3788289" y="3717129"/>
              <a:ext cx="78495" cy="13384"/>
            </a:xfrm>
            <a:custGeom>
              <a:rect b="b" l="l" r="r" t="t"/>
              <a:pathLst>
                <a:path extrusionOk="0" h="15518" w="91009">
                  <a:moveTo>
                    <a:pt x="0" y="0"/>
                  </a:moveTo>
                  <a:lnTo>
                    <a:pt x="91009" y="0"/>
                  </a:lnTo>
                  <a:lnTo>
                    <a:pt x="91009" y="15518"/>
                  </a:lnTo>
                  <a:lnTo>
                    <a:pt x="0" y="15518"/>
                  </a:lnTo>
                  <a:close/>
                </a:path>
              </a:pathLst>
            </a:custGeom>
            <a:solidFill>
              <a:srgbClr val="D35618">
                <a:alpha val="5019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1" name="Google Shape;931;p26"/>
            <p:cNvSpPr/>
            <p:nvPr/>
          </p:nvSpPr>
          <p:spPr>
            <a:xfrm>
              <a:off x="3690458" y="3878644"/>
              <a:ext cx="273982" cy="11687"/>
            </a:xfrm>
            <a:custGeom>
              <a:rect b="b" l="l" r="r" t="t"/>
              <a:pathLst>
                <a:path extrusionOk="0" h="13550" w="317660">
                  <a:moveTo>
                    <a:pt x="0" y="13550"/>
                  </a:moveTo>
                  <a:lnTo>
                    <a:pt x="317661" y="13550"/>
                  </a:lnTo>
                  <a:lnTo>
                    <a:pt x="304098" y="0"/>
                  </a:lnTo>
                  <a:lnTo>
                    <a:pt x="13563" y="0"/>
                  </a:lnTo>
                  <a:lnTo>
                    <a:pt x="0" y="13550"/>
                  </a:lnTo>
                  <a:close/>
                </a:path>
              </a:pathLst>
            </a:custGeom>
            <a:solidFill>
              <a:srgbClr val="D35618">
                <a:alpha val="5019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2" name="Google Shape;932;p26"/>
            <p:cNvSpPr/>
            <p:nvPr/>
          </p:nvSpPr>
          <p:spPr>
            <a:xfrm>
              <a:off x="3423020" y="3757027"/>
              <a:ext cx="233600" cy="1238263"/>
            </a:xfrm>
            <a:custGeom>
              <a:rect b="b" l="l" r="r" t="t"/>
              <a:pathLst>
                <a:path extrusionOk="0" h="1435667" w="270840">
                  <a:moveTo>
                    <a:pt x="259335" y="367556"/>
                  </a:moveTo>
                  <a:cubicBezTo>
                    <a:pt x="259335" y="249780"/>
                    <a:pt x="174278" y="221268"/>
                    <a:pt x="174278" y="221268"/>
                  </a:cubicBezTo>
                  <a:lnTo>
                    <a:pt x="174278" y="208036"/>
                  </a:lnTo>
                  <a:lnTo>
                    <a:pt x="160101" y="208036"/>
                  </a:lnTo>
                  <a:lnTo>
                    <a:pt x="160101" y="196111"/>
                  </a:lnTo>
                  <a:lnTo>
                    <a:pt x="148910" y="196111"/>
                  </a:lnTo>
                  <a:lnTo>
                    <a:pt x="135480" y="66"/>
                  </a:lnTo>
                  <a:lnTo>
                    <a:pt x="122050" y="196111"/>
                  </a:lnTo>
                  <a:lnTo>
                    <a:pt x="110857" y="196111"/>
                  </a:lnTo>
                  <a:lnTo>
                    <a:pt x="110857" y="208036"/>
                  </a:lnTo>
                  <a:lnTo>
                    <a:pt x="96682" y="208036"/>
                  </a:lnTo>
                  <a:lnTo>
                    <a:pt x="96682" y="221268"/>
                  </a:lnTo>
                  <a:cubicBezTo>
                    <a:pt x="96682" y="221268"/>
                    <a:pt x="11624" y="249780"/>
                    <a:pt x="11624" y="367556"/>
                  </a:cubicBezTo>
                  <a:lnTo>
                    <a:pt x="60" y="379110"/>
                  </a:lnTo>
                  <a:lnTo>
                    <a:pt x="60" y="554654"/>
                  </a:lnTo>
                  <a:lnTo>
                    <a:pt x="16847" y="560990"/>
                  </a:lnTo>
                  <a:lnTo>
                    <a:pt x="16847" y="1435734"/>
                  </a:lnTo>
                  <a:lnTo>
                    <a:pt x="254113" y="1435734"/>
                  </a:lnTo>
                  <a:lnTo>
                    <a:pt x="254113" y="560990"/>
                  </a:lnTo>
                  <a:lnTo>
                    <a:pt x="270901" y="554654"/>
                  </a:lnTo>
                  <a:lnTo>
                    <a:pt x="270901" y="379110"/>
                  </a:lnTo>
                  <a:close/>
                  <a:moveTo>
                    <a:pt x="182229" y="716911"/>
                  </a:moveTo>
                  <a:lnTo>
                    <a:pt x="182229" y="791696"/>
                  </a:lnTo>
                  <a:lnTo>
                    <a:pt x="88732" y="791696"/>
                  </a:lnTo>
                  <a:lnTo>
                    <a:pt x="88732" y="716911"/>
                  </a:lnTo>
                  <a:lnTo>
                    <a:pt x="97350" y="716911"/>
                  </a:lnTo>
                  <a:cubicBezTo>
                    <a:pt x="64666" y="670567"/>
                    <a:pt x="135480" y="610001"/>
                    <a:pt x="135480" y="610001"/>
                  </a:cubicBezTo>
                  <a:cubicBezTo>
                    <a:pt x="135480" y="610001"/>
                    <a:pt x="206295" y="670567"/>
                    <a:pt x="173611" y="71691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3" name="Google Shape;933;p26"/>
            <p:cNvSpPr/>
            <p:nvPr/>
          </p:nvSpPr>
          <p:spPr>
            <a:xfrm>
              <a:off x="3494356" y="3757622"/>
              <a:ext cx="152355" cy="316959"/>
            </a:xfrm>
            <a:custGeom>
              <a:rect b="b" l="l" r="r" t="t"/>
              <a:pathLst>
                <a:path extrusionOk="0" h="367489" w="176643">
                  <a:moveTo>
                    <a:pt x="43988" y="196111"/>
                  </a:moveTo>
                  <a:lnTo>
                    <a:pt x="43988" y="208036"/>
                  </a:lnTo>
                  <a:lnTo>
                    <a:pt x="37832" y="208036"/>
                  </a:lnTo>
                  <a:lnTo>
                    <a:pt x="37832" y="221268"/>
                  </a:lnTo>
                  <a:cubicBezTo>
                    <a:pt x="37832" y="221268"/>
                    <a:pt x="60" y="249221"/>
                    <a:pt x="60" y="367556"/>
                  </a:cubicBezTo>
                  <a:lnTo>
                    <a:pt x="176703" y="367556"/>
                  </a:lnTo>
                  <a:cubicBezTo>
                    <a:pt x="176703" y="249780"/>
                    <a:pt x="91646" y="221268"/>
                    <a:pt x="91646" y="221268"/>
                  </a:cubicBezTo>
                  <a:lnTo>
                    <a:pt x="91646" y="208036"/>
                  </a:lnTo>
                  <a:lnTo>
                    <a:pt x="77469" y="208036"/>
                  </a:lnTo>
                  <a:lnTo>
                    <a:pt x="77469" y="196111"/>
                  </a:lnTo>
                  <a:lnTo>
                    <a:pt x="66278" y="196111"/>
                  </a:lnTo>
                  <a:lnTo>
                    <a:pt x="52848" y="66"/>
                  </a:lnTo>
                  <a:lnTo>
                    <a:pt x="52848" y="196111"/>
                  </a:lnTo>
                  <a:close/>
                </a:path>
              </a:pathLst>
            </a:custGeom>
            <a:solidFill>
              <a:srgbClr val="D35618">
                <a:alpha val="5019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4" name="Google Shape;934;p26"/>
            <p:cNvSpPr/>
            <p:nvPr/>
          </p:nvSpPr>
          <p:spPr>
            <a:xfrm>
              <a:off x="3423025" y="4235804"/>
              <a:ext cx="233596" cy="5464"/>
            </a:xfrm>
            <a:custGeom>
              <a:rect b="b" l="l" r="r" t="t"/>
              <a:pathLst>
                <a:path extrusionOk="0" h="6335" w="270836">
                  <a:moveTo>
                    <a:pt x="0" y="0"/>
                  </a:moveTo>
                  <a:lnTo>
                    <a:pt x="270837" y="0"/>
                  </a:lnTo>
                  <a:lnTo>
                    <a:pt x="254048" y="6336"/>
                  </a:lnTo>
                  <a:lnTo>
                    <a:pt x="16777" y="6336"/>
                  </a:lnTo>
                  <a:lnTo>
                    <a:pt x="0" y="0"/>
                  </a:lnTo>
                  <a:close/>
                </a:path>
              </a:pathLst>
            </a:custGeom>
            <a:solidFill>
              <a:srgbClr val="D35618">
                <a:alpha val="5019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5" name="Google Shape;935;p26"/>
            <p:cNvSpPr/>
            <p:nvPr/>
          </p:nvSpPr>
          <p:spPr>
            <a:xfrm>
              <a:off x="3506434" y="3936567"/>
              <a:ext cx="66927" cy="11412"/>
            </a:xfrm>
            <a:custGeom>
              <a:rect b="b" l="l" r="r" t="t"/>
              <a:pathLst>
                <a:path extrusionOk="0" h="13231" w="77596">
                  <a:moveTo>
                    <a:pt x="0" y="0"/>
                  </a:moveTo>
                  <a:lnTo>
                    <a:pt x="77596" y="0"/>
                  </a:lnTo>
                  <a:lnTo>
                    <a:pt x="77596" y="13232"/>
                  </a:lnTo>
                  <a:lnTo>
                    <a:pt x="0" y="13232"/>
                  </a:lnTo>
                  <a:close/>
                </a:path>
              </a:pathLst>
            </a:custGeom>
            <a:solidFill>
              <a:srgbClr val="D35618">
                <a:alpha val="5019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6" name="Google Shape;936;p26"/>
            <p:cNvSpPr/>
            <p:nvPr/>
          </p:nvSpPr>
          <p:spPr>
            <a:xfrm>
              <a:off x="3423025" y="4074276"/>
              <a:ext cx="233596" cy="9971"/>
            </a:xfrm>
            <a:custGeom>
              <a:rect b="b" l="l" r="r" t="t"/>
              <a:pathLst>
                <a:path extrusionOk="0" h="11560" w="270836">
                  <a:moveTo>
                    <a:pt x="0" y="11561"/>
                  </a:moveTo>
                  <a:lnTo>
                    <a:pt x="270837" y="11561"/>
                  </a:lnTo>
                  <a:lnTo>
                    <a:pt x="259265" y="0"/>
                  </a:lnTo>
                  <a:lnTo>
                    <a:pt x="11559" y="0"/>
                  </a:lnTo>
                  <a:lnTo>
                    <a:pt x="0" y="11561"/>
                  </a:lnTo>
                  <a:close/>
                </a:path>
              </a:pathLst>
            </a:custGeom>
            <a:solidFill>
              <a:srgbClr val="D35618">
                <a:alpha val="5019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7" name="Google Shape;937;p26"/>
            <p:cNvSpPr/>
            <p:nvPr/>
          </p:nvSpPr>
          <p:spPr>
            <a:xfrm>
              <a:off x="3232051" y="4852816"/>
              <a:ext cx="778916" cy="212644"/>
            </a:xfrm>
            <a:custGeom>
              <a:rect b="b" l="l" r="r" t="t"/>
              <a:pathLst>
                <a:path extrusionOk="0" h="246544" w="903091">
                  <a:moveTo>
                    <a:pt x="903092" y="0"/>
                  </a:moveTo>
                  <a:lnTo>
                    <a:pt x="822580" y="0"/>
                  </a:lnTo>
                  <a:lnTo>
                    <a:pt x="822580" y="118023"/>
                  </a:lnTo>
                  <a:lnTo>
                    <a:pt x="326837" y="118023"/>
                  </a:lnTo>
                  <a:lnTo>
                    <a:pt x="326837" y="149495"/>
                  </a:lnTo>
                  <a:lnTo>
                    <a:pt x="174575" y="149495"/>
                  </a:lnTo>
                  <a:lnTo>
                    <a:pt x="174575" y="179660"/>
                  </a:lnTo>
                  <a:lnTo>
                    <a:pt x="0" y="179660"/>
                  </a:lnTo>
                  <a:lnTo>
                    <a:pt x="0" y="246545"/>
                  </a:lnTo>
                  <a:lnTo>
                    <a:pt x="903092" y="246545"/>
                  </a:lnTo>
                  <a:lnTo>
                    <a:pt x="903092"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8" name="Google Shape;938;p26"/>
            <p:cNvSpPr/>
            <p:nvPr/>
          </p:nvSpPr>
          <p:spPr>
            <a:xfrm>
              <a:off x="5175653" y="3509982"/>
              <a:ext cx="273981" cy="1452310"/>
            </a:xfrm>
            <a:custGeom>
              <a:rect b="b" l="l" r="r" t="t"/>
              <a:pathLst>
                <a:path extrusionOk="0" h="1683838" w="317659">
                  <a:moveTo>
                    <a:pt x="60" y="444631"/>
                  </a:moveTo>
                  <a:lnTo>
                    <a:pt x="60" y="650521"/>
                  </a:lnTo>
                  <a:lnTo>
                    <a:pt x="19750" y="657952"/>
                  </a:lnTo>
                  <a:lnTo>
                    <a:pt x="19750" y="1683905"/>
                  </a:lnTo>
                  <a:lnTo>
                    <a:pt x="298030" y="1683905"/>
                  </a:lnTo>
                  <a:lnTo>
                    <a:pt x="298030" y="657952"/>
                  </a:lnTo>
                  <a:lnTo>
                    <a:pt x="317720" y="650521"/>
                  </a:lnTo>
                  <a:lnTo>
                    <a:pt x="317720" y="444631"/>
                  </a:lnTo>
                  <a:lnTo>
                    <a:pt x="304155" y="431080"/>
                  </a:lnTo>
                  <a:cubicBezTo>
                    <a:pt x="304155" y="292945"/>
                    <a:pt x="204394" y="259505"/>
                    <a:pt x="204394" y="259505"/>
                  </a:cubicBezTo>
                  <a:lnTo>
                    <a:pt x="204394" y="243987"/>
                  </a:lnTo>
                  <a:lnTo>
                    <a:pt x="187768" y="243987"/>
                  </a:lnTo>
                  <a:lnTo>
                    <a:pt x="187768" y="229999"/>
                  </a:lnTo>
                  <a:lnTo>
                    <a:pt x="174642" y="229999"/>
                  </a:lnTo>
                  <a:lnTo>
                    <a:pt x="158890" y="66"/>
                  </a:lnTo>
                  <a:lnTo>
                    <a:pt x="143139" y="229999"/>
                  </a:lnTo>
                  <a:lnTo>
                    <a:pt x="130012" y="229999"/>
                  </a:lnTo>
                  <a:lnTo>
                    <a:pt x="130012" y="243987"/>
                  </a:lnTo>
                  <a:lnTo>
                    <a:pt x="113385" y="243987"/>
                  </a:lnTo>
                  <a:lnTo>
                    <a:pt x="113385" y="259505"/>
                  </a:lnTo>
                  <a:cubicBezTo>
                    <a:pt x="113385" y="259505"/>
                    <a:pt x="13624" y="292945"/>
                    <a:pt x="13624" y="431080"/>
                  </a:cubicBezTo>
                  <a:close/>
                  <a:moveTo>
                    <a:pt x="114167" y="840826"/>
                  </a:moveTo>
                  <a:cubicBezTo>
                    <a:pt x="75835" y="786469"/>
                    <a:pt x="158889" y="715436"/>
                    <a:pt x="158889" y="715436"/>
                  </a:cubicBezTo>
                  <a:cubicBezTo>
                    <a:pt x="158889" y="715436"/>
                    <a:pt x="241945" y="786469"/>
                    <a:pt x="203611" y="840826"/>
                  </a:cubicBezTo>
                  <a:lnTo>
                    <a:pt x="213719" y="840826"/>
                  </a:lnTo>
                  <a:lnTo>
                    <a:pt x="213719" y="928538"/>
                  </a:lnTo>
                  <a:lnTo>
                    <a:pt x="104059" y="928538"/>
                  </a:lnTo>
                  <a:lnTo>
                    <a:pt x="104059" y="84082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9" name="Google Shape;939;p26"/>
            <p:cNvSpPr/>
            <p:nvPr/>
          </p:nvSpPr>
          <p:spPr>
            <a:xfrm>
              <a:off x="5188636" y="3509954"/>
              <a:ext cx="178691" cy="371749"/>
            </a:xfrm>
            <a:custGeom>
              <a:rect b="b" l="l" r="r" t="t"/>
              <a:pathLst>
                <a:path extrusionOk="0" h="431013" w="207178">
                  <a:moveTo>
                    <a:pt x="155717" y="229999"/>
                  </a:moveTo>
                  <a:lnTo>
                    <a:pt x="155717" y="243987"/>
                  </a:lnTo>
                  <a:lnTo>
                    <a:pt x="162937" y="243987"/>
                  </a:lnTo>
                  <a:lnTo>
                    <a:pt x="162937" y="259505"/>
                  </a:lnTo>
                  <a:cubicBezTo>
                    <a:pt x="162937" y="259505"/>
                    <a:pt x="207238" y="292290"/>
                    <a:pt x="207238" y="431080"/>
                  </a:cubicBezTo>
                  <a:lnTo>
                    <a:pt x="60" y="431080"/>
                  </a:lnTo>
                  <a:cubicBezTo>
                    <a:pt x="60" y="292945"/>
                    <a:pt x="99821" y="259505"/>
                    <a:pt x="99821" y="259505"/>
                  </a:cubicBezTo>
                  <a:lnTo>
                    <a:pt x="99821" y="243987"/>
                  </a:lnTo>
                  <a:lnTo>
                    <a:pt x="116447" y="243987"/>
                  </a:lnTo>
                  <a:lnTo>
                    <a:pt x="116447" y="229999"/>
                  </a:lnTo>
                  <a:lnTo>
                    <a:pt x="129574" y="229999"/>
                  </a:lnTo>
                  <a:lnTo>
                    <a:pt x="145326" y="66"/>
                  </a:lnTo>
                  <a:lnTo>
                    <a:pt x="145326" y="229999"/>
                  </a:lnTo>
                  <a:close/>
                </a:path>
              </a:pathLst>
            </a:custGeom>
            <a:solidFill>
              <a:srgbClr val="D35618">
                <a:alpha val="5019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0" name="Google Shape;940;p26"/>
            <p:cNvSpPr/>
            <p:nvPr/>
          </p:nvSpPr>
          <p:spPr>
            <a:xfrm>
              <a:off x="5177520" y="4070895"/>
              <a:ext cx="273982" cy="6412"/>
            </a:xfrm>
            <a:custGeom>
              <a:rect b="b" l="l" r="r" t="t"/>
              <a:pathLst>
                <a:path extrusionOk="0" h="7434" w="317660">
                  <a:moveTo>
                    <a:pt x="317661" y="0"/>
                  </a:moveTo>
                  <a:lnTo>
                    <a:pt x="0" y="0"/>
                  </a:lnTo>
                  <a:lnTo>
                    <a:pt x="19685" y="7434"/>
                  </a:lnTo>
                  <a:lnTo>
                    <a:pt x="297976" y="7434"/>
                  </a:lnTo>
                  <a:lnTo>
                    <a:pt x="317661" y="0"/>
                  </a:lnTo>
                  <a:close/>
                </a:path>
              </a:pathLst>
            </a:custGeom>
            <a:solidFill>
              <a:srgbClr val="D35618">
                <a:alpha val="5019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1" name="Google Shape;941;p26"/>
            <p:cNvSpPr/>
            <p:nvPr/>
          </p:nvSpPr>
          <p:spPr>
            <a:xfrm>
              <a:off x="5275355" y="3719934"/>
              <a:ext cx="78495" cy="13384"/>
            </a:xfrm>
            <a:custGeom>
              <a:rect b="b" l="l" r="r" t="t"/>
              <a:pathLst>
                <a:path extrusionOk="0" h="15518" w="91009">
                  <a:moveTo>
                    <a:pt x="0" y="0"/>
                  </a:moveTo>
                  <a:lnTo>
                    <a:pt x="91009" y="0"/>
                  </a:lnTo>
                  <a:lnTo>
                    <a:pt x="91009" y="15518"/>
                  </a:lnTo>
                  <a:lnTo>
                    <a:pt x="0" y="15518"/>
                  </a:lnTo>
                  <a:close/>
                </a:path>
              </a:pathLst>
            </a:custGeom>
            <a:solidFill>
              <a:srgbClr val="D35618">
                <a:alpha val="5019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2" name="Google Shape;942;p26"/>
            <p:cNvSpPr/>
            <p:nvPr/>
          </p:nvSpPr>
          <p:spPr>
            <a:xfrm>
              <a:off x="5177520" y="3881449"/>
              <a:ext cx="273982" cy="11687"/>
            </a:xfrm>
            <a:custGeom>
              <a:rect b="b" l="l" r="r" t="t"/>
              <a:pathLst>
                <a:path extrusionOk="0" h="13550" w="317660">
                  <a:moveTo>
                    <a:pt x="317661" y="13550"/>
                  </a:moveTo>
                  <a:lnTo>
                    <a:pt x="0" y="13550"/>
                  </a:lnTo>
                  <a:lnTo>
                    <a:pt x="13563" y="0"/>
                  </a:lnTo>
                  <a:lnTo>
                    <a:pt x="304098" y="0"/>
                  </a:lnTo>
                  <a:lnTo>
                    <a:pt x="317661" y="13550"/>
                  </a:lnTo>
                  <a:close/>
                </a:path>
              </a:pathLst>
            </a:custGeom>
            <a:solidFill>
              <a:srgbClr val="D35618">
                <a:alpha val="5019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3" name="Google Shape;943;p26"/>
            <p:cNvSpPr/>
            <p:nvPr/>
          </p:nvSpPr>
          <p:spPr>
            <a:xfrm>
              <a:off x="5485375" y="3758430"/>
              <a:ext cx="233600" cy="1238263"/>
            </a:xfrm>
            <a:custGeom>
              <a:rect b="b" l="l" r="r" t="t"/>
              <a:pathLst>
                <a:path extrusionOk="0" h="1435667" w="270840">
                  <a:moveTo>
                    <a:pt x="60" y="379110"/>
                  </a:moveTo>
                  <a:lnTo>
                    <a:pt x="60" y="554654"/>
                  </a:lnTo>
                  <a:lnTo>
                    <a:pt x="16848" y="560990"/>
                  </a:lnTo>
                  <a:lnTo>
                    <a:pt x="16848" y="1435734"/>
                  </a:lnTo>
                  <a:lnTo>
                    <a:pt x="254114" y="1435734"/>
                  </a:lnTo>
                  <a:lnTo>
                    <a:pt x="254114" y="560990"/>
                  </a:lnTo>
                  <a:lnTo>
                    <a:pt x="270901" y="554654"/>
                  </a:lnTo>
                  <a:lnTo>
                    <a:pt x="270901" y="379110"/>
                  </a:lnTo>
                  <a:lnTo>
                    <a:pt x="259337" y="367556"/>
                  </a:lnTo>
                  <a:cubicBezTo>
                    <a:pt x="259337" y="249780"/>
                    <a:pt x="174279" y="221268"/>
                    <a:pt x="174279" y="221268"/>
                  </a:cubicBezTo>
                  <a:lnTo>
                    <a:pt x="174279" y="208036"/>
                  </a:lnTo>
                  <a:lnTo>
                    <a:pt x="160104" y="208036"/>
                  </a:lnTo>
                  <a:lnTo>
                    <a:pt x="160104" y="196111"/>
                  </a:lnTo>
                  <a:lnTo>
                    <a:pt x="148911" y="196111"/>
                  </a:lnTo>
                  <a:lnTo>
                    <a:pt x="135481" y="66"/>
                  </a:lnTo>
                  <a:lnTo>
                    <a:pt x="122051" y="196111"/>
                  </a:lnTo>
                  <a:lnTo>
                    <a:pt x="110860" y="196111"/>
                  </a:lnTo>
                  <a:lnTo>
                    <a:pt x="110860" y="208036"/>
                  </a:lnTo>
                  <a:lnTo>
                    <a:pt x="96683" y="208036"/>
                  </a:lnTo>
                  <a:lnTo>
                    <a:pt x="96683" y="221268"/>
                  </a:lnTo>
                  <a:cubicBezTo>
                    <a:pt x="96683" y="221268"/>
                    <a:pt x="11626" y="249780"/>
                    <a:pt x="11626" y="367556"/>
                  </a:cubicBezTo>
                  <a:close/>
                  <a:moveTo>
                    <a:pt x="97350" y="716911"/>
                  </a:moveTo>
                  <a:cubicBezTo>
                    <a:pt x="64666" y="670567"/>
                    <a:pt x="135481" y="610001"/>
                    <a:pt x="135481" y="610001"/>
                  </a:cubicBezTo>
                  <a:cubicBezTo>
                    <a:pt x="135481" y="610001"/>
                    <a:pt x="206294" y="670567"/>
                    <a:pt x="173611" y="716911"/>
                  </a:cubicBezTo>
                  <a:lnTo>
                    <a:pt x="182229" y="716911"/>
                  </a:lnTo>
                  <a:lnTo>
                    <a:pt x="182229" y="791696"/>
                  </a:lnTo>
                  <a:lnTo>
                    <a:pt x="88732" y="791696"/>
                  </a:lnTo>
                  <a:lnTo>
                    <a:pt x="88732" y="71691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4" name="Google Shape;944;p26"/>
            <p:cNvSpPr/>
            <p:nvPr/>
          </p:nvSpPr>
          <p:spPr>
            <a:xfrm>
              <a:off x="5495359" y="3759025"/>
              <a:ext cx="152355" cy="316959"/>
            </a:xfrm>
            <a:custGeom>
              <a:rect b="b" l="l" r="r" t="t"/>
              <a:pathLst>
                <a:path extrusionOk="0" h="367489" w="176643">
                  <a:moveTo>
                    <a:pt x="132775" y="196111"/>
                  </a:moveTo>
                  <a:lnTo>
                    <a:pt x="132775" y="208036"/>
                  </a:lnTo>
                  <a:lnTo>
                    <a:pt x="138931" y="208036"/>
                  </a:lnTo>
                  <a:lnTo>
                    <a:pt x="138931" y="221268"/>
                  </a:lnTo>
                  <a:cubicBezTo>
                    <a:pt x="138931" y="221268"/>
                    <a:pt x="176703" y="249221"/>
                    <a:pt x="176703" y="367556"/>
                  </a:cubicBezTo>
                  <a:lnTo>
                    <a:pt x="60" y="367556"/>
                  </a:lnTo>
                  <a:cubicBezTo>
                    <a:pt x="60" y="249780"/>
                    <a:pt x="85117" y="221268"/>
                    <a:pt x="85117" y="221268"/>
                  </a:cubicBezTo>
                  <a:lnTo>
                    <a:pt x="85117" y="208036"/>
                  </a:lnTo>
                  <a:lnTo>
                    <a:pt x="99294" y="208036"/>
                  </a:lnTo>
                  <a:lnTo>
                    <a:pt x="99294" y="196111"/>
                  </a:lnTo>
                  <a:lnTo>
                    <a:pt x="110485" y="196111"/>
                  </a:lnTo>
                  <a:lnTo>
                    <a:pt x="123915" y="66"/>
                  </a:lnTo>
                  <a:lnTo>
                    <a:pt x="123915" y="196111"/>
                  </a:lnTo>
                  <a:close/>
                </a:path>
              </a:pathLst>
            </a:custGeom>
            <a:solidFill>
              <a:srgbClr val="D35618">
                <a:alpha val="5019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5" name="Google Shape;945;p26"/>
            <p:cNvSpPr/>
            <p:nvPr/>
          </p:nvSpPr>
          <p:spPr>
            <a:xfrm>
              <a:off x="5485376" y="4237207"/>
              <a:ext cx="233596" cy="5464"/>
            </a:xfrm>
            <a:custGeom>
              <a:rect b="b" l="l" r="r" t="t"/>
              <a:pathLst>
                <a:path extrusionOk="0" h="6335" w="270836">
                  <a:moveTo>
                    <a:pt x="270837" y="0"/>
                  </a:moveTo>
                  <a:lnTo>
                    <a:pt x="0" y="0"/>
                  </a:lnTo>
                  <a:lnTo>
                    <a:pt x="16789" y="6336"/>
                  </a:lnTo>
                  <a:lnTo>
                    <a:pt x="254048" y="6336"/>
                  </a:lnTo>
                  <a:lnTo>
                    <a:pt x="270837" y="0"/>
                  </a:lnTo>
                  <a:close/>
                </a:path>
              </a:pathLst>
            </a:custGeom>
            <a:solidFill>
              <a:srgbClr val="D35618">
                <a:alpha val="5019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6" name="Google Shape;946;p26"/>
            <p:cNvSpPr/>
            <p:nvPr/>
          </p:nvSpPr>
          <p:spPr>
            <a:xfrm>
              <a:off x="5568789" y="3937970"/>
              <a:ext cx="66927" cy="11412"/>
            </a:xfrm>
            <a:custGeom>
              <a:rect b="b" l="l" r="r" t="t"/>
              <a:pathLst>
                <a:path extrusionOk="0" h="13231" w="77596">
                  <a:moveTo>
                    <a:pt x="0" y="0"/>
                  </a:moveTo>
                  <a:lnTo>
                    <a:pt x="77596" y="0"/>
                  </a:lnTo>
                  <a:lnTo>
                    <a:pt x="77596" y="13232"/>
                  </a:lnTo>
                  <a:lnTo>
                    <a:pt x="0" y="13232"/>
                  </a:lnTo>
                  <a:close/>
                </a:path>
              </a:pathLst>
            </a:custGeom>
            <a:solidFill>
              <a:srgbClr val="D35618">
                <a:alpha val="5019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7" name="Google Shape;947;p26"/>
            <p:cNvSpPr/>
            <p:nvPr/>
          </p:nvSpPr>
          <p:spPr>
            <a:xfrm>
              <a:off x="5485376" y="4075679"/>
              <a:ext cx="233596" cy="9971"/>
            </a:xfrm>
            <a:custGeom>
              <a:rect b="b" l="l" r="r" t="t"/>
              <a:pathLst>
                <a:path extrusionOk="0" h="11560" w="270836">
                  <a:moveTo>
                    <a:pt x="270837" y="11561"/>
                  </a:moveTo>
                  <a:lnTo>
                    <a:pt x="0" y="11561"/>
                  </a:lnTo>
                  <a:lnTo>
                    <a:pt x="11559" y="0"/>
                  </a:lnTo>
                  <a:lnTo>
                    <a:pt x="259278" y="0"/>
                  </a:lnTo>
                  <a:lnTo>
                    <a:pt x="270837" y="11561"/>
                  </a:lnTo>
                  <a:close/>
                </a:path>
              </a:pathLst>
            </a:custGeom>
            <a:solidFill>
              <a:srgbClr val="D35618">
                <a:alpha val="5019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8" name="Google Shape;948;p26"/>
            <p:cNvSpPr/>
            <p:nvPr/>
          </p:nvSpPr>
          <p:spPr>
            <a:xfrm>
              <a:off x="5125019" y="4858322"/>
              <a:ext cx="778917" cy="212644"/>
            </a:xfrm>
            <a:custGeom>
              <a:rect b="b" l="l" r="r" t="t"/>
              <a:pathLst>
                <a:path extrusionOk="0" h="246544" w="903092">
                  <a:moveTo>
                    <a:pt x="0" y="0"/>
                  </a:moveTo>
                  <a:lnTo>
                    <a:pt x="80500" y="0"/>
                  </a:lnTo>
                  <a:lnTo>
                    <a:pt x="80500" y="118023"/>
                  </a:lnTo>
                  <a:lnTo>
                    <a:pt x="576242" y="118023"/>
                  </a:lnTo>
                  <a:lnTo>
                    <a:pt x="576242" y="149495"/>
                  </a:lnTo>
                  <a:lnTo>
                    <a:pt x="728517" y="149495"/>
                  </a:lnTo>
                  <a:lnTo>
                    <a:pt x="728517" y="179660"/>
                  </a:lnTo>
                  <a:lnTo>
                    <a:pt x="903092" y="179660"/>
                  </a:lnTo>
                  <a:lnTo>
                    <a:pt x="903092" y="246545"/>
                  </a:lnTo>
                  <a:lnTo>
                    <a:pt x="0" y="246545"/>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9" name="Google Shape;949;p26"/>
            <p:cNvSpPr/>
            <p:nvPr/>
          </p:nvSpPr>
          <p:spPr>
            <a:xfrm>
              <a:off x="3998275" y="3267292"/>
              <a:ext cx="1133661" cy="1798798"/>
            </a:xfrm>
            <a:custGeom>
              <a:rect b="b" l="l" r="r" t="t"/>
              <a:pathLst>
                <a:path extrusionOk="0" h="2085563" w="1314390">
                  <a:moveTo>
                    <a:pt x="1192374" y="928974"/>
                  </a:moveTo>
                  <a:lnTo>
                    <a:pt x="1192374" y="955202"/>
                  </a:lnTo>
                  <a:lnTo>
                    <a:pt x="1003792" y="955202"/>
                  </a:lnTo>
                  <a:lnTo>
                    <a:pt x="1003792" y="883512"/>
                  </a:lnTo>
                  <a:lnTo>
                    <a:pt x="1015168" y="883512"/>
                  </a:lnTo>
                  <a:lnTo>
                    <a:pt x="1015168" y="868651"/>
                  </a:lnTo>
                  <a:lnTo>
                    <a:pt x="1029170" y="868651"/>
                  </a:lnTo>
                  <a:lnTo>
                    <a:pt x="1029170" y="823188"/>
                  </a:lnTo>
                  <a:lnTo>
                    <a:pt x="1012542" y="815616"/>
                  </a:lnTo>
                  <a:lnTo>
                    <a:pt x="1012542" y="671066"/>
                  </a:lnTo>
                  <a:cubicBezTo>
                    <a:pt x="1012542" y="408787"/>
                    <a:pt x="764454" y="314801"/>
                    <a:pt x="764454" y="314801"/>
                  </a:cubicBezTo>
                  <a:lnTo>
                    <a:pt x="769704" y="301688"/>
                  </a:lnTo>
                  <a:lnTo>
                    <a:pt x="733825" y="282891"/>
                  </a:lnTo>
                  <a:lnTo>
                    <a:pt x="718512" y="282891"/>
                  </a:lnTo>
                  <a:lnTo>
                    <a:pt x="718512" y="273275"/>
                  </a:lnTo>
                  <a:lnTo>
                    <a:pt x="704948" y="273275"/>
                  </a:lnTo>
                  <a:lnTo>
                    <a:pt x="704948" y="264532"/>
                  </a:lnTo>
                  <a:lnTo>
                    <a:pt x="682196" y="264532"/>
                  </a:lnTo>
                  <a:cubicBezTo>
                    <a:pt x="702978" y="243768"/>
                    <a:pt x="677383" y="225191"/>
                    <a:pt x="677383" y="225191"/>
                  </a:cubicBezTo>
                  <a:lnTo>
                    <a:pt x="677383" y="216884"/>
                  </a:lnTo>
                  <a:lnTo>
                    <a:pt x="686134" y="214261"/>
                  </a:lnTo>
                  <a:lnTo>
                    <a:pt x="686134" y="195902"/>
                  </a:lnTo>
                  <a:lnTo>
                    <a:pt x="676945" y="191530"/>
                  </a:lnTo>
                  <a:lnTo>
                    <a:pt x="657255" y="66"/>
                  </a:lnTo>
                  <a:lnTo>
                    <a:pt x="637565" y="191530"/>
                  </a:lnTo>
                  <a:lnTo>
                    <a:pt x="628376" y="195902"/>
                  </a:lnTo>
                  <a:lnTo>
                    <a:pt x="628376" y="214261"/>
                  </a:lnTo>
                  <a:lnTo>
                    <a:pt x="637128" y="216884"/>
                  </a:lnTo>
                  <a:lnTo>
                    <a:pt x="637128" y="225191"/>
                  </a:lnTo>
                  <a:cubicBezTo>
                    <a:pt x="637128" y="225191"/>
                    <a:pt x="611531" y="243768"/>
                    <a:pt x="632315" y="264532"/>
                  </a:cubicBezTo>
                  <a:lnTo>
                    <a:pt x="609563" y="264532"/>
                  </a:lnTo>
                  <a:lnTo>
                    <a:pt x="609563" y="273275"/>
                  </a:lnTo>
                  <a:lnTo>
                    <a:pt x="595998" y="273275"/>
                  </a:lnTo>
                  <a:lnTo>
                    <a:pt x="595998" y="282891"/>
                  </a:lnTo>
                  <a:lnTo>
                    <a:pt x="580684" y="282891"/>
                  </a:lnTo>
                  <a:lnTo>
                    <a:pt x="544806" y="301688"/>
                  </a:lnTo>
                  <a:lnTo>
                    <a:pt x="550057" y="314801"/>
                  </a:lnTo>
                  <a:cubicBezTo>
                    <a:pt x="550057" y="314801"/>
                    <a:pt x="301967" y="408787"/>
                    <a:pt x="301967" y="671066"/>
                  </a:cubicBezTo>
                  <a:lnTo>
                    <a:pt x="301967" y="815616"/>
                  </a:lnTo>
                  <a:lnTo>
                    <a:pt x="285340" y="823188"/>
                  </a:lnTo>
                  <a:lnTo>
                    <a:pt x="285340" y="868651"/>
                  </a:lnTo>
                  <a:lnTo>
                    <a:pt x="299342" y="868651"/>
                  </a:lnTo>
                  <a:lnTo>
                    <a:pt x="299342" y="883512"/>
                  </a:lnTo>
                  <a:lnTo>
                    <a:pt x="310718" y="883512"/>
                  </a:lnTo>
                  <a:lnTo>
                    <a:pt x="310718" y="955202"/>
                  </a:lnTo>
                  <a:lnTo>
                    <a:pt x="122136" y="955202"/>
                  </a:lnTo>
                  <a:lnTo>
                    <a:pt x="122136" y="928974"/>
                  </a:lnTo>
                  <a:lnTo>
                    <a:pt x="60" y="928974"/>
                  </a:lnTo>
                  <a:lnTo>
                    <a:pt x="60" y="2085630"/>
                  </a:lnTo>
                  <a:lnTo>
                    <a:pt x="1314450" y="2085630"/>
                  </a:lnTo>
                  <a:lnTo>
                    <a:pt x="1314450" y="92897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0" name="Google Shape;950;p26"/>
            <p:cNvSpPr/>
            <p:nvPr/>
          </p:nvSpPr>
          <p:spPr>
            <a:xfrm>
              <a:off x="4109138" y="4089754"/>
              <a:ext cx="923079" cy="974993"/>
            </a:xfrm>
            <a:custGeom>
              <a:rect b="b" l="l" r="r" t="t"/>
              <a:pathLst>
                <a:path extrusionOk="0" h="1130427" w="1070237">
                  <a:moveTo>
                    <a:pt x="0" y="0"/>
                  </a:moveTo>
                  <a:lnTo>
                    <a:pt x="1070237" y="0"/>
                  </a:lnTo>
                  <a:lnTo>
                    <a:pt x="1070237" y="1130427"/>
                  </a:lnTo>
                  <a:lnTo>
                    <a:pt x="0" y="113042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1" name="Google Shape;951;p26"/>
            <p:cNvSpPr/>
            <p:nvPr/>
          </p:nvSpPr>
          <p:spPr>
            <a:xfrm>
              <a:off x="4406036" y="3265186"/>
              <a:ext cx="485693" cy="823805"/>
            </a:xfrm>
            <a:custGeom>
              <a:rect b="b" l="l" r="r" t="t"/>
              <a:pathLst>
                <a:path extrusionOk="0" h="955136" w="563122">
                  <a:moveTo>
                    <a:pt x="180985" y="195902"/>
                  </a:moveTo>
                  <a:lnTo>
                    <a:pt x="180985" y="214261"/>
                  </a:lnTo>
                  <a:lnTo>
                    <a:pt x="184705" y="216884"/>
                  </a:lnTo>
                  <a:lnTo>
                    <a:pt x="184705" y="225191"/>
                  </a:lnTo>
                  <a:cubicBezTo>
                    <a:pt x="174526" y="236333"/>
                    <a:pt x="174526" y="253389"/>
                    <a:pt x="184705" y="264532"/>
                  </a:cubicBezTo>
                  <a:lnTo>
                    <a:pt x="184705" y="273275"/>
                  </a:lnTo>
                  <a:lnTo>
                    <a:pt x="163483" y="273275"/>
                  </a:lnTo>
                  <a:lnTo>
                    <a:pt x="163483" y="282891"/>
                  </a:lnTo>
                  <a:lnTo>
                    <a:pt x="140730" y="301688"/>
                  </a:lnTo>
                  <a:lnTo>
                    <a:pt x="146310" y="314801"/>
                  </a:lnTo>
                  <a:cubicBezTo>
                    <a:pt x="146310" y="314801"/>
                    <a:pt x="18875" y="439385"/>
                    <a:pt x="18875" y="584514"/>
                  </a:cubicBezTo>
                  <a:lnTo>
                    <a:pt x="18875" y="812800"/>
                  </a:lnTo>
                  <a:lnTo>
                    <a:pt x="2685" y="823188"/>
                  </a:lnTo>
                  <a:lnTo>
                    <a:pt x="2685" y="868651"/>
                  </a:lnTo>
                  <a:lnTo>
                    <a:pt x="19749" y="868651"/>
                  </a:lnTo>
                  <a:lnTo>
                    <a:pt x="19749" y="883512"/>
                  </a:lnTo>
                  <a:lnTo>
                    <a:pt x="60" y="883512"/>
                  </a:lnTo>
                  <a:lnTo>
                    <a:pt x="60" y="955202"/>
                  </a:lnTo>
                  <a:lnTo>
                    <a:pt x="537804" y="955202"/>
                  </a:lnTo>
                  <a:lnTo>
                    <a:pt x="537804" y="883512"/>
                  </a:lnTo>
                  <a:lnTo>
                    <a:pt x="549180" y="883512"/>
                  </a:lnTo>
                  <a:lnTo>
                    <a:pt x="549180" y="868651"/>
                  </a:lnTo>
                  <a:lnTo>
                    <a:pt x="563182" y="868651"/>
                  </a:lnTo>
                  <a:lnTo>
                    <a:pt x="563182" y="823188"/>
                  </a:lnTo>
                  <a:lnTo>
                    <a:pt x="546555" y="815616"/>
                  </a:lnTo>
                  <a:lnTo>
                    <a:pt x="546555" y="671066"/>
                  </a:lnTo>
                  <a:cubicBezTo>
                    <a:pt x="546555" y="408787"/>
                    <a:pt x="298466" y="314801"/>
                    <a:pt x="298466" y="314801"/>
                  </a:cubicBezTo>
                  <a:lnTo>
                    <a:pt x="303716" y="301688"/>
                  </a:lnTo>
                  <a:lnTo>
                    <a:pt x="267838" y="282891"/>
                  </a:lnTo>
                  <a:lnTo>
                    <a:pt x="252524" y="282891"/>
                  </a:lnTo>
                  <a:lnTo>
                    <a:pt x="252524" y="273275"/>
                  </a:lnTo>
                  <a:lnTo>
                    <a:pt x="238960" y="273275"/>
                  </a:lnTo>
                  <a:lnTo>
                    <a:pt x="238960" y="264532"/>
                  </a:lnTo>
                  <a:lnTo>
                    <a:pt x="216208" y="264532"/>
                  </a:lnTo>
                  <a:cubicBezTo>
                    <a:pt x="236990" y="243768"/>
                    <a:pt x="211395" y="225191"/>
                    <a:pt x="211395" y="225191"/>
                  </a:cubicBezTo>
                  <a:lnTo>
                    <a:pt x="211395" y="216884"/>
                  </a:lnTo>
                  <a:lnTo>
                    <a:pt x="220146" y="214261"/>
                  </a:lnTo>
                  <a:lnTo>
                    <a:pt x="220146" y="195902"/>
                  </a:lnTo>
                  <a:lnTo>
                    <a:pt x="210957" y="191530"/>
                  </a:lnTo>
                  <a:lnTo>
                    <a:pt x="191268" y="66"/>
                  </a:lnTo>
                  <a:lnTo>
                    <a:pt x="186017" y="19153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2" name="Google Shape;952;p26"/>
            <p:cNvSpPr/>
            <p:nvPr/>
          </p:nvSpPr>
          <p:spPr>
            <a:xfrm>
              <a:off x="4571106" y="3265186"/>
              <a:ext cx="320776" cy="823805"/>
            </a:xfrm>
            <a:custGeom>
              <a:rect b="b" l="l" r="r" t="t"/>
              <a:pathLst>
                <a:path extrusionOk="0" h="955136" w="371914">
                  <a:moveTo>
                    <a:pt x="357973" y="883512"/>
                  </a:moveTo>
                  <a:lnTo>
                    <a:pt x="346597" y="883512"/>
                  </a:lnTo>
                  <a:lnTo>
                    <a:pt x="346597" y="955202"/>
                  </a:lnTo>
                  <a:lnTo>
                    <a:pt x="191267" y="955202"/>
                  </a:lnTo>
                  <a:lnTo>
                    <a:pt x="191267" y="883512"/>
                  </a:lnTo>
                  <a:lnTo>
                    <a:pt x="171578" y="883512"/>
                  </a:lnTo>
                  <a:lnTo>
                    <a:pt x="171578" y="868651"/>
                  </a:lnTo>
                  <a:lnTo>
                    <a:pt x="188642" y="868651"/>
                  </a:lnTo>
                  <a:lnTo>
                    <a:pt x="188642" y="823188"/>
                  </a:lnTo>
                  <a:lnTo>
                    <a:pt x="172452" y="812800"/>
                  </a:lnTo>
                  <a:lnTo>
                    <a:pt x="172452" y="584514"/>
                  </a:lnTo>
                  <a:cubicBezTo>
                    <a:pt x="172452" y="439385"/>
                    <a:pt x="45018" y="314801"/>
                    <a:pt x="45018" y="314801"/>
                  </a:cubicBezTo>
                  <a:lnTo>
                    <a:pt x="50597" y="301688"/>
                  </a:lnTo>
                  <a:lnTo>
                    <a:pt x="27843" y="282891"/>
                  </a:lnTo>
                  <a:lnTo>
                    <a:pt x="27843" y="273275"/>
                  </a:lnTo>
                  <a:lnTo>
                    <a:pt x="6623" y="273275"/>
                  </a:lnTo>
                  <a:lnTo>
                    <a:pt x="6623" y="264532"/>
                  </a:lnTo>
                  <a:cubicBezTo>
                    <a:pt x="16801" y="253389"/>
                    <a:pt x="16801" y="236333"/>
                    <a:pt x="6623" y="225191"/>
                  </a:cubicBezTo>
                  <a:lnTo>
                    <a:pt x="6623" y="216884"/>
                  </a:lnTo>
                  <a:lnTo>
                    <a:pt x="10342" y="214261"/>
                  </a:lnTo>
                  <a:lnTo>
                    <a:pt x="10342" y="195902"/>
                  </a:lnTo>
                  <a:lnTo>
                    <a:pt x="5310" y="191530"/>
                  </a:lnTo>
                  <a:lnTo>
                    <a:pt x="60" y="66"/>
                  </a:lnTo>
                  <a:lnTo>
                    <a:pt x="19750" y="191530"/>
                  </a:lnTo>
                  <a:lnTo>
                    <a:pt x="28938" y="195902"/>
                  </a:lnTo>
                  <a:lnTo>
                    <a:pt x="28938" y="214261"/>
                  </a:lnTo>
                  <a:lnTo>
                    <a:pt x="20187" y="216884"/>
                  </a:lnTo>
                  <a:lnTo>
                    <a:pt x="20187" y="225191"/>
                  </a:lnTo>
                  <a:cubicBezTo>
                    <a:pt x="20187" y="225191"/>
                    <a:pt x="45784" y="243768"/>
                    <a:pt x="25000" y="264532"/>
                  </a:cubicBezTo>
                  <a:lnTo>
                    <a:pt x="47752" y="264532"/>
                  </a:lnTo>
                  <a:lnTo>
                    <a:pt x="47752" y="273275"/>
                  </a:lnTo>
                  <a:lnTo>
                    <a:pt x="61317" y="273275"/>
                  </a:lnTo>
                  <a:lnTo>
                    <a:pt x="61317" y="282891"/>
                  </a:lnTo>
                  <a:lnTo>
                    <a:pt x="76631" y="282891"/>
                  </a:lnTo>
                  <a:lnTo>
                    <a:pt x="112509" y="301688"/>
                  </a:lnTo>
                  <a:lnTo>
                    <a:pt x="107259" y="314801"/>
                  </a:lnTo>
                  <a:cubicBezTo>
                    <a:pt x="107259" y="314801"/>
                    <a:pt x="355348" y="408787"/>
                    <a:pt x="355348" y="671066"/>
                  </a:cubicBezTo>
                  <a:lnTo>
                    <a:pt x="355348" y="815616"/>
                  </a:lnTo>
                  <a:lnTo>
                    <a:pt x="371975" y="823188"/>
                  </a:lnTo>
                  <a:lnTo>
                    <a:pt x="371975" y="868651"/>
                  </a:lnTo>
                  <a:lnTo>
                    <a:pt x="357973" y="868651"/>
                  </a:lnTo>
                  <a:close/>
                </a:path>
              </a:pathLst>
            </a:custGeom>
            <a:solidFill>
              <a:srgbClr val="D35618">
                <a:alpha val="5019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3" name="Google Shape;953;p26"/>
            <p:cNvSpPr/>
            <p:nvPr/>
          </p:nvSpPr>
          <p:spPr>
            <a:xfrm>
              <a:off x="4305181" y="4286747"/>
              <a:ext cx="531357" cy="778185"/>
            </a:xfrm>
            <a:custGeom>
              <a:rect b="b" l="l" r="r" t="t"/>
              <a:pathLst>
                <a:path extrusionOk="0" h="902243" w="616066">
                  <a:moveTo>
                    <a:pt x="587248" y="873458"/>
                  </a:moveTo>
                  <a:lnTo>
                    <a:pt x="587248" y="527249"/>
                  </a:lnTo>
                  <a:lnTo>
                    <a:pt x="565371" y="527249"/>
                  </a:lnTo>
                  <a:lnTo>
                    <a:pt x="565371" y="501021"/>
                  </a:lnTo>
                  <a:lnTo>
                    <a:pt x="539118" y="501021"/>
                  </a:lnTo>
                  <a:cubicBezTo>
                    <a:pt x="701010" y="274586"/>
                    <a:pt x="308093" y="66"/>
                    <a:pt x="308093" y="66"/>
                  </a:cubicBezTo>
                  <a:cubicBezTo>
                    <a:pt x="308093" y="66"/>
                    <a:pt x="-84824" y="274586"/>
                    <a:pt x="77068" y="501021"/>
                  </a:cubicBezTo>
                  <a:lnTo>
                    <a:pt x="50816" y="501021"/>
                  </a:lnTo>
                  <a:lnTo>
                    <a:pt x="50816" y="527249"/>
                  </a:lnTo>
                  <a:lnTo>
                    <a:pt x="28938" y="527249"/>
                  </a:lnTo>
                  <a:lnTo>
                    <a:pt x="28938" y="873458"/>
                  </a:lnTo>
                  <a:lnTo>
                    <a:pt x="60" y="873458"/>
                  </a:lnTo>
                  <a:lnTo>
                    <a:pt x="60" y="902309"/>
                  </a:lnTo>
                  <a:lnTo>
                    <a:pt x="616127" y="902309"/>
                  </a:lnTo>
                  <a:lnTo>
                    <a:pt x="616127" y="87345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4" name="Google Shape;954;p26"/>
            <p:cNvSpPr/>
            <p:nvPr/>
          </p:nvSpPr>
          <p:spPr>
            <a:xfrm>
              <a:off x="4262120" y="4015035"/>
              <a:ext cx="617400" cy="12818"/>
            </a:xfrm>
            <a:custGeom>
              <a:rect b="b" l="l" r="r" t="t"/>
              <a:pathLst>
                <a:path extrusionOk="0" h="14861" w="715826">
                  <a:moveTo>
                    <a:pt x="0" y="0"/>
                  </a:moveTo>
                  <a:lnTo>
                    <a:pt x="715826" y="0"/>
                  </a:lnTo>
                  <a:lnTo>
                    <a:pt x="715826" y="14862"/>
                  </a:lnTo>
                  <a:lnTo>
                    <a:pt x="0" y="14862"/>
                  </a:lnTo>
                  <a:close/>
                </a:path>
              </a:pathLst>
            </a:custGeom>
            <a:solidFill>
              <a:srgbClr val="D35618">
                <a:alpha val="5019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5" name="Google Shape;955;p26"/>
            <p:cNvSpPr/>
            <p:nvPr/>
          </p:nvSpPr>
          <p:spPr>
            <a:xfrm>
              <a:off x="4271941" y="4027864"/>
              <a:ext cx="597776" cy="61833"/>
            </a:xfrm>
            <a:custGeom>
              <a:rect b="b" l="l" r="r" t="t"/>
              <a:pathLst>
                <a:path extrusionOk="0" h="71690" w="693074">
                  <a:moveTo>
                    <a:pt x="0" y="0"/>
                  </a:moveTo>
                  <a:lnTo>
                    <a:pt x="693074" y="0"/>
                  </a:lnTo>
                  <a:lnTo>
                    <a:pt x="693074" y="71690"/>
                  </a:lnTo>
                  <a:lnTo>
                    <a:pt x="0" y="71690"/>
                  </a:lnTo>
                  <a:close/>
                </a:path>
              </a:pathLst>
            </a:custGeom>
            <a:solidFill>
              <a:srgbClr val="D35618">
                <a:alpha val="5019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6" name="Google Shape;956;p26"/>
            <p:cNvSpPr/>
            <p:nvPr/>
          </p:nvSpPr>
          <p:spPr>
            <a:xfrm>
              <a:off x="4546175" y="3450099"/>
              <a:ext cx="49817" cy="2263"/>
            </a:xfrm>
            <a:custGeom>
              <a:rect b="b" l="l" r="r" t="t"/>
              <a:pathLst>
                <a:path extrusionOk="0" h="2624" w="57759">
                  <a:moveTo>
                    <a:pt x="0" y="0"/>
                  </a:moveTo>
                  <a:lnTo>
                    <a:pt x="57760" y="0"/>
                  </a:lnTo>
                  <a:lnTo>
                    <a:pt x="49011" y="2625"/>
                  </a:lnTo>
                  <a:lnTo>
                    <a:pt x="8749" y="2625"/>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7" name="Google Shape;957;p26"/>
            <p:cNvSpPr/>
            <p:nvPr/>
          </p:nvSpPr>
          <p:spPr>
            <a:xfrm>
              <a:off x="4529933" y="3493499"/>
              <a:ext cx="82270" cy="7541"/>
            </a:xfrm>
            <a:custGeom>
              <a:rect b="b" l="l" r="r" t="t"/>
              <a:pathLst>
                <a:path extrusionOk="0" h="8743" w="95385">
                  <a:moveTo>
                    <a:pt x="0" y="0"/>
                  </a:moveTo>
                  <a:lnTo>
                    <a:pt x="95385" y="0"/>
                  </a:lnTo>
                  <a:lnTo>
                    <a:pt x="95385" y="8743"/>
                  </a:lnTo>
                  <a:lnTo>
                    <a:pt x="0" y="874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8" name="Google Shape;958;p26"/>
            <p:cNvSpPr/>
            <p:nvPr/>
          </p:nvSpPr>
          <p:spPr>
            <a:xfrm>
              <a:off x="4474032" y="3525578"/>
              <a:ext cx="193970" cy="11308"/>
            </a:xfrm>
            <a:custGeom>
              <a:rect b="b" l="l" r="r" t="t"/>
              <a:pathLst>
                <a:path extrusionOk="0" h="13111" w="224893">
                  <a:moveTo>
                    <a:pt x="0" y="0"/>
                  </a:moveTo>
                  <a:lnTo>
                    <a:pt x="224893" y="0"/>
                  </a:lnTo>
                  <a:lnTo>
                    <a:pt x="219639" y="13111"/>
                  </a:lnTo>
                  <a:lnTo>
                    <a:pt x="5242" y="13111"/>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9" name="Google Shape;959;p26"/>
            <p:cNvSpPr/>
            <p:nvPr/>
          </p:nvSpPr>
          <p:spPr>
            <a:xfrm>
              <a:off x="4250028" y="3965975"/>
              <a:ext cx="641551" cy="9802"/>
            </a:xfrm>
            <a:custGeom>
              <a:rect b="b" l="l" r="r" t="t"/>
              <a:pathLst>
                <a:path extrusionOk="0" h="11365" w="743827">
                  <a:moveTo>
                    <a:pt x="743828" y="11365"/>
                  </a:moveTo>
                  <a:lnTo>
                    <a:pt x="0" y="11365"/>
                  </a:lnTo>
                  <a:lnTo>
                    <a:pt x="16630" y="0"/>
                  </a:lnTo>
                  <a:lnTo>
                    <a:pt x="727210" y="3797"/>
                  </a:lnTo>
                  <a:lnTo>
                    <a:pt x="743828" y="11365"/>
                  </a:lnTo>
                  <a:close/>
                </a:path>
              </a:pathLst>
            </a:custGeom>
            <a:solidFill>
              <a:srgbClr val="D35618">
                <a:alpha val="5019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0" name="Google Shape;960;p26"/>
            <p:cNvSpPr/>
            <p:nvPr/>
          </p:nvSpPr>
          <p:spPr>
            <a:xfrm>
              <a:off x="4546175" y="3430476"/>
              <a:ext cx="49817" cy="3769"/>
            </a:xfrm>
            <a:custGeom>
              <a:rect b="b" l="l" r="r" t="t"/>
              <a:pathLst>
                <a:path extrusionOk="0" h="4370" w="57759">
                  <a:moveTo>
                    <a:pt x="0" y="4370"/>
                  </a:moveTo>
                  <a:lnTo>
                    <a:pt x="57760" y="4370"/>
                  </a:lnTo>
                  <a:lnTo>
                    <a:pt x="48571" y="0"/>
                  </a:lnTo>
                  <a:lnTo>
                    <a:pt x="9189" y="0"/>
                  </a:lnTo>
                  <a:lnTo>
                    <a:pt x="0" y="437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1" name="Google Shape;961;p26"/>
            <p:cNvSpPr/>
            <p:nvPr/>
          </p:nvSpPr>
          <p:spPr>
            <a:xfrm>
              <a:off x="4522432" y="3190975"/>
              <a:ext cx="112783" cy="106363"/>
            </a:xfrm>
            <a:custGeom>
              <a:rect b="b" l="l" r="r" t="t"/>
              <a:pathLst>
                <a:path extrusionOk="0" h="123320" w="130763">
                  <a:moveTo>
                    <a:pt x="93079" y="89607"/>
                  </a:moveTo>
                  <a:cubicBezTo>
                    <a:pt x="61622" y="95370"/>
                    <a:pt x="31444" y="74566"/>
                    <a:pt x="25675" y="43139"/>
                  </a:cubicBezTo>
                  <a:cubicBezTo>
                    <a:pt x="22921" y="28138"/>
                    <a:pt x="26208" y="12658"/>
                    <a:pt x="34819" y="66"/>
                  </a:cubicBezTo>
                  <a:cubicBezTo>
                    <a:pt x="2861" y="17067"/>
                    <a:pt x="-9252" y="56732"/>
                    <a:pt x="7765" y="88660"/>
                  </a:cubicBezTo>
                  <a:cubicBezTo>
                    <a:pt x="24782" y="120589"/>
                    <a:pt x="64484" y="132690"/>
                    <a:pt x="96442" y="115689"/>
                  </a:cubicBezTo>
                  <a:cubicBezTo>
                    <a:pt x="115650" y="105471"/>
                    <a:pt x="128531" y="86397"/>
                    <a:pt x="130824" y="64777"/>
                  </a:cubicBezTo>
                  <a:cubicBezTo>
                    <a:pt x="122142" y="77834"/>
                    <a:pt x="108515" y="86798"/>
                    <a:pt x="93079" y="8960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2" name="Google Shape;962;p26"/>
            <p:cNvSpPr/>
            <p:nvPr/>
          </p:nvSpPr>
          <p:spPr>
            <a:xfrm>
              <a:off x="4532009" y="3190975"/>
              <a:ext cx="102474" cy="93734"/>
            </a:xfrm>
            <a:custGeom>
              <a:rect b="b" l="l" r="r" t="t"/>
              <a:pathLst>
                <a:path extrusionOk="0" h="108677" w="118810">
                  <a:moveTo>
                    <a:pt x="60818" y="108744"/>
                  </a:moveTo>
                  <a:cubicBezTo>
                    <a:pt x="87453" y="108742"/>
                    <a:pt x="110983" y="91417"/>
                    <a:pt x="118871" y="66001"/>
                  </a:cubicBezTo>
                  <a:cubicBezTo>
                    <a:pt x="100459" y="92120"/>
                    <a:pt x="64340" y="98383"/>
                    <a:pt x="38196" y="79988"/>
                  </a:cubicBezTo>
                  <a:cubicBezTo>
                    <a:pt x="12315" y="61779"/>
                    <a:pt x="5870" y="26180"/>
                    <a:pt x="23726" y="66"/>
                  </a:cubicBezTo>
                  <a:lnTo>
                    <a:pt x="23371" y="265"/>
                  </a:lnTo>
                  <a:cubicBezTo>
                    <a:pt x="-3049" y="20921"/>
                    <a:pt x="-7706" y="59063"/>
                    <a:pt x="12970" y="85458"/>
                  </a:cubicBezTo>
                  <a:cubicBezTo>
                    <a:pt x="24486" y="100159"/>
                    <a:pt x="42133" y="108747"/>
                    <a:pt x="60818" y="10874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3" name="Google Shape;963;p26"/>
            <p:cNvSpPr/>
            <p:nvPr/>
          </p:nvSpPr>
          <p:spPr>
            <a:xfrm>
              <a:off x="4344466" y="4286747"/>
              <a:ext cx="452860" cy="778185"/>
            </a:xfrm>
            <a:custGeom>
              <a:rect b="b" l="l" r="r" t="t"/>
              <a:pathLst>
                <a:path extrusionOk="0" h="902243" w="525055">
                  <a:moveTo>
                    <a:pt x="500504" y="873458"/>
                  </a:moveTo>
                  <a:lnTo>
                    <a:pt x="500504" y="527249"/>
                  </a:lnTo>
                  <a:lnTo>
                    <a:pt x="481859" y="527249"/>
                  </a:lnTo>
                  <a:lnTo>
                    <a:pt x="481859" y="501021"/>
                  </a:lnTo>
                  <a:lnTo>
                    <a:pt x="459484" y="501021"/>
                  </a:lnTo>
                  <a:cubicBezTo>
                    <a:pt x="597459" y="274586"/>
                    <a:pt x="262588" y="66"/>
                    <a:pt x="262588" y="66"/>
                  </a:cubicBezTo>
                  <a:cubicBezTo>
                    <a:pt x="262588" y="66"/>
                    <a:pt x="-72284" y="274586"/>
                    <a:pt x="65692" y="501021"/>
                  </a:cubicBezTo>
                  <a:lnTo>
                    <a:pt x="43317" y="501021"/>
                  </a:lnTo>
                  <a:lnTo>
                    <a:pt x="43317" y="527249"/>
                  </a:lnTo>
                  <a:lnTo>
                    <a:pt x="24672" y="527249"/>
                  </a:lnTo>
                  <a:lnTo>
                    <a:pt x="24672" y="873458"/>
                  </a:lnTo>
                  <a:lnTo>
                    <a:pt x="60" y="873458"/>
                  </a:lnTo>
                  <a:lnTo>
                    <a:pt x="60" y="902309"/>
                  </a:lnTo>
                  <a:lnTo>
                    <a:pt x="525116" y="902309"/>
                  </a:lnTo>
                  <a:lnTo>
                    <a:pt x="525116" y="873458"/>
                  </a:lnTo>
                  <a:close/>
                </a:path>
              </a:pathLst>
            </a:custGeom>
            <a:solidFill>
              <a:srgbClr val="051E28">
                <a:alpha val="1490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4" name="Google Shape;964;p26"/>
            <p:cNvSpPr/>
            <p:nvPr/>
          </p:nvSpPr>
          <p:spPr>
            <a:xfrm>
              <a:off x="4386016" y="4286747"/>
              <a:ext cx="369837" cy="778185"/>
            </a:xfrm>
            <a:custGeom>
              <a:rect b="b" l="l" r="r" t="t"/>
              <a:pathLst>
                <a:path extrusionOk="0" h="902243" w="428796">
                  <a:moveTo>
                    <a:pt x="408756" y="873458"/>
                  </a:moveTo>
                  <a:lnTo>
                    <a:pt x="408756" y="527249"/>
                  </a:lnTo>
                  <a:lnTo>
                    <a:pt x="393530" y="527249"/>
                  </a:lnTo>
                  <a:lnTo>
                    <a:pt x="393530" y="501021"/>
                  </a:lnTo>
                  <a:lnTo>
                    <a:pt x="375257" y="501021"/>
                  </a:lnTo>
                  <a:cubicBezTo>
                    <a:pt x="487937" y="274586"/>
                    <a:pt x="214458" y="66"/>
                    <a:pt x="214458" y="66"/>
                  </a:cubicBezTo>
                  <a:cubicBezTo>
                    <a:pt x="214458" y="66"/>
                    <a:pt x="-59021" y="274586"/>
                    <a:pt x="53660" y="501021"/>
                  </a:cubicBezTo>
                  <a:lnTo>
                    <a:pt x="35387" y="501021"/>
                  </a:lnTo>
                  <a:lnTo>
                    <a:pt x="35387" y="527249"/>
                  </a:lnTo>
                  <a:lnTo>
                    <a:pt x="20160" y="527249"/>
                  </a:lnTo>
                  <a:lnTo>
                    <a:pt x="20160" y="873458"/>
                  </a:lnTo>
                  <a:lnTo>
                    <a:pt x="60" y="873458"/>
                  </a:lnTo>
                  <a:lnTo>
                    <a:pt x="60" y="902309"/>
                  </a:lnTo>
                  <a:lnTo>
                    <a:pt x="428856" y="902309"/>
                  </a:lnTo>
                  <a:lnTo>
                    <a:pt x="428856" y="873458"/>
                  </a:lnTo>
                  <a:close/>
                </a:path>
              </a:pathLst>
            </a:custGeom>
            <a:solidFill>
              <a:srgbClr val="051E28">
                <a:alpha val="1490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965" name="Google Shape;965;p26"/>
            <p:cNvGrpSpPr/>
            <p:nvPr/>
          </p:nvGrpSpPr>
          <p:grpSpPr>
            <a:xfrm>
              <a:off x="2593217" y="5065653"/>
              <a:ext cx="3955771" cy="76980"/>
              <a:chOff x="3930345" y="6318956"/>
              <a:chExt cx="4582151" cy="89170"/>
            </a:xfrm>
          </p:grpSpPr>
          <p:sp>
            <p:nvSpPr>
              <p:cNvPr id="966" name="Google Shape;966;p26"/>
              <p:cNvSpPr/>
              <p:nvPr/>
            </p:nvSpPr>
            <p:spPr>
              <a:xfrm>
                <a:off x="3930345" y="6318962"/>
                <a:ext cx="4582151" cy="89164"/>
              </a:xfrm>
              <a:custGeom>
                <a:rect b="b" l="l" r="r" t="t"/>
                <a:pathLst>
                  <a:path extrusionOk="0" h="89164" w="4582151">
                    <a:moveTo>
                      <a:pt x="4437550" y="39333"/>
                    </a:moveTo>
                    <a:lnTo>
                      <a:pt x="4437550" y="0"/>
                    </a:lnTo>
                    <a:lnTo>
                      <a:pt x="144614" y="0"/>
                    </a:lnTo>
                    <a:lnTo>
                      <a:pt x="144614" y="39333"/>
                    </a:lnTo>
                    <a:lnTo>
                      <a:pt x="0" y="39333"/>
                    </a:lnTo>
                    <a:lnTo>
                      <a:pt x="0" y="89165"/>
                    </a:lnTo>
                    <a:lnTo>
                      <a:pt x="4582152" y="89165"/>
                    </a:lnTo>
                    <a:lnTo>
                      <a:pt x="4582152" y="39333"/>
                    </a:lnTo>
                    <a:lnTo>
                      <a:pt x="4437550" y="3933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7" name="Google Shape;967;p26"/>
              <p:cNvSpPr/>
              <p:nvPr/>
            </p:nvSpPr>
            <p:spPr>
              <a:xfrm>
                <a:off x="4074957" y="6318956"/>
                <a:ext cx="4292936" cy="39341"/>
              </a:xfrm>
              <a:custGeom>
                <a:rect b="b" l="l" r="r" t="t"/>
                <a:pathLst>
                  <a:path extrusionOk="0" h="39341" w="4292936">
                    <a:moveTo>
                      <a:pt x="0" y="0"/>
                    </a:moveTo>
                    <a:lnTo>
                      <a:pt x="4292936" y="0"/>
                    </a:lnTo>
                    <a:lnTo>
                      <a:pt x="4292936" y="39341"/>
                    </a:lnTo>
                    <a:lnTo>
                      <a:pt x="0" y="3934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968" name="Google Shape;968;p26"/>
          <p:cNvGrpSpPr/>
          <p:nvPr/>
        </p:nvGrpSpPr>
        <p:grpSpPr>
          <a:xfrm>
            <a:off x="1766167" y="3200554"/>
            <a:ext cx="5765402" cy="853080"/>
            <a:chOff x="2402772" y="4064110"/>
            <a:chExt cx="7637305" cy="1130057"/>
          </a:xfrm>
        </p:grpSpPr>
        <p:grpSp>
          <p:nvGrpSpPr>
            <p:cNvPr id="969" name="Google Shape;969;p26"/>
            <p:cNvGrpSpPr/>
            <p:nvPr/>
          </p:nvGrpSpPr>
          <p:grpSpPr>
            <a:xfrm>
              <a:off x="7995839" y="4851519"/>
              <a:ext cx="1173409" cy="342648"/>
              <a:chOff x="7995839" y="4851519"/>
              <a:chExt cx="1173409" cy="342648"/>
            </a:xfrm>
          </p:grpSpPr>
          <p:sp>
            <p:nvSpPr>
              <p:cNvPr id="970" name="Google Shape;970;p26"/>
              <p:cNvSpPr/>
              <p:nvPr/>
            </p:nvSpPr>
            <p:spPr>
              <a:xfrm>
                <a:off x="7995839" y="4924765"/>
                <a:ext cx="1173409" cy="269402"/>
              </a:xfrm>
              <a:custGeom>
                <a:rect b="b" l="l" r="r" t="t"/>
                <a:pathLst>
                  <a:path extrusionOk="0" h="269402" w="1173409">
                    <a:moveTo>
                      <a:pt x="1173469" y="269469"/>
                    </a:moveTo>
                    <a:cubicBezTo>
                      <a:pt x="1131094" y="239265"/>
                      <a:pt x="1082400" y="219083"/>
                      <a:pt x="1031069" y="210447"/>
                    </a:cubicBezTo>
                    <a:cubicBezTo>
                      <a:pt x="959904" y="100892"/>
                      <a:pt x="828017" y="47151"/>
                      <a:pt x="700458" y="75730"/>
                    </a:cubicBezTo>
                    <a:cubicBezTo>
                      <a:pt x="637329" y="-8032"/>
                      <a:pt x="518187" y="-24806"/>
                      <a:pt x="434346" y="38263"/>
                    </a:cubicBezTo>
                    <a:cubicBezTo>
                      <a:pt x="415197" y="52668"/>
                      <a:pt x="398948" y="70562"/>
                      <a:pt x="386458" y="91002"/>
                    </a:cubicBezTo>
                    <a:cubicBezTo>
                      <a:pt x="337486" y="105788"/>
                      <a:pt x="294492" y="135754"/>
                      <a:pt x="263692" y="176565"/>
                    </a:cubicBezTo>
                    <a:cubicBezTo>
                      <a:pt x="254811" y="175882"/>
                      <a:pt x="245866" y="175424"/>
                      <a:pt x="236808" y="175424"/>
                    </a:cubicBezTo>
                    <a:cubicBezTo>
                      <a:pt x="148749" y="175327"/>
                      <a:pt x="64010" y="208988"/>
                      <a:pt x="60" y="269469"/>
                    </a:cubicBezTo>
                    <a:close/>
                  </a:path>
                </a:pathLst>
              </a:custGeom>
              <a:solidFill>
                <a:srgbClr val="051E28">
                  <a:alpha val="2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1" name="Google Shape;971;p26"/>
              <p:cNvSpPr/>
              <p:nvPr/>
            </p:nvSpPr>
            <p:spPr>
              <a:xfrm>
                <a:off x="7995839" y="4851519"/>
                <a:ext cx="1173409" cy="269402"/>
              </a:xfrm>
              <a:custGeom>
                <a:rect b="b" l="l" r="r" t="t"/>
                <a:pathLst>
                  <a:path extrusionOk="0" h="269402" w="1173409">
                    <a:moveTo>
                      <a:pt x="1173469" y="269469"/>
                    </a:moveTo>
                    <a:cubicBezTo>
                      <a:pt x="1131094" y="239265"/>
                      <a:pt x="1082400" y="219083"/>
                      <a:pt x="1031069" y="210447"/>
                    </a:cubicBezTo>
                    <a:cubicBezTo>
                      <a:pt x="959904" y="100892"/>
                      <a:pt x="828017" y="47151"/>
                      <a:pt x="700458" y="75730"/>
                    </a:cubicBezTo>
                    <a:cubicBezTo>
                      <a:pt x="637329" y="-8032"/>
                      <a:pt x="518187" y="-24806"/>
                      <a:pt x="434346" y="38263"/>
                    </a:cubicBezTo>
                    <a:cubicBezTo>
                      <a:pt x="415197" y="52668"/>
                      <a:pt x="398948" y="70562"/>
                      <a:pt x="386458" y="91002"/>
                    </a:cubicBezTo>
                    <a:cubicBezTo>
                      <a:pt x="337486" y="105788"/>
                      <a:pt x="294492" y="135754"/>
                      <a:pt x="263692" y="176565"/>
                    </a:cubicBezTo>
                    <a:cubicBezTo>
                      <a:pt x="254811" y="175882"/>
                      <a:pt x="245866" y="175424"/>
                      <a:pt x="236808" y="175424"/>
                    </a:cubicBezTo>
                    <a:cubicBezTo>
                      <a:pt x="148749" y="175327"/>
                      <a:pt x="64010" y="208988"/>
                      <a:pt x="60" y="2694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972" name="Google Shape;972;p26"/>
            <p:cNvGrpSpPr/>
            <p:nvPr/>
          </p:nvGrpSpPr>
          <p:grpSpPr>
            <a:xfrm>
              <a:off x="8866669" y="4370501"/>
              <a:ext cx="1173408" cy="342649"/>
              <a:chOff x="8866669" y="4370501"/>
              <a:chExt cx="1173408" cy="342649"/>
            </a:xfrm>
          </p:grpSpPr>
          <p:sp>
            <p:nvSpPr>
              <p:cNvPr id="973" name="Google Shape;973;p26"/>
              <p:cNvSpPr/>
              <p:nvPr/>
            </p:nvSpPr>
            <p:spPr>
              <a:xfrm>
                <a:off x="8866669" y="4443747"/>
                <a:ext cx="1173408" cy="269403"/>
              </a:xfrm>
              <a:custGeom>
                <a:rect b="b" l="l" r="r" t="t"/>
                <a:pathLst>
                  <a:path extrusionOk="0" h="269403" w="1173408">
                    <a:moveTo>
                      <a:pt x="1173468" y="269470"/>
                    </a:moveTo>
                    <a:cubicBezTo>
                      <a:pt x="1131094" y="239267"/>
                      <a:pt x="1082400" y="219084"/>
                      <a:pt x="1031069" y="210447"/>
                    </a:cubicBezTo>
                    <a:cubicBezTo>
                      <a:pt x="959903" y="100892"/>
                      <a:pt x="828015" y="47151"/>
                      <a:pt x="700457" y="75730"/>
                    </a:cubicBezTo>
                    <a:cubicBezTo>
                      <a:pt x="637329" y="-8031"/>
                      <a:pt x="518187" y="-24806"/>
                      <a:pt x="434346" y="38262"/>
                    </a:cubicBezTo>
                    <a:cubicBezTo>
                      <a:pt x="415196" y="52668"/>
                      <a:pt x="398947" y="70563"/>
                      <a:pt x="386457" y="91003"/>
                    </a:cubicBezTo>
                    <a:cubicBezTo>
                      <a:pt x="337485" y="105789"/>
                      <a:pt x="294490" y="135755"/>
                      <a:pt x="263692" y="176566"/>
                    </a:cubicBezTo>
                    <a:cubicBezTo>
                      <a:pt x="254811" y="175881"/>
                      <a:pt x="245865" y="175424"/>
                      <a:pt x="236807" y="175424"/>
                    </a:cubicBezTo>
                    <a:cubicBezTo>
                      <a:pt x="148749" y="175327"/>
                      <a:pt x="64009" y="208989"/>
                      <a:pt x="60" y="269470"/>
                    </a:cubicBezTo>
                    <a:close/>
                  </a:path>
                </a:pathLst>
              </a:custGeom>
              <a:solidFill>
                <a:srgbClr val="051E28">
                  <a:alpha val="2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4" name="Google Shape;974;p26"/>
              <p:cNvSpPr/>
              <p:nvPr/>
            </p:nvSpPr>
            <p:spPr>
              <a:xfrm>
                <a:off x="8866669" y="4370501"/>
                <a:ext cx="1173408" cy="269403"/>
              </a:xfrm>
              <a:custGeom>
                <a:rect b="b" l="l" r="r" t="t"/>
                <a:pathLst>
                  <a:path extrusionOk="0" h="269403" w="1173408">
                    <a:moveTo>
                      <a:pt x="1173468" y="269470"/>
                    </a:moveTo>
                    <a:cubicBezTo>
                      <a:pt x="1131094" y="239267"/>
                      <a:pt x="1082400" y="219084"/>
                      <a:pt x="1031069" y="210447"/>
                    </a:cubicBezTo>
                    <a:cubicBezTo>
                      <a:pt x="959903" y="100892"/>
                      <a:pt x="828015" y="47151"/>
                      <a:pt x="700457" y="75730"/>
                    </a:cubicBezTo>
                    <a:cubicBezTo>
                      <a:pt x="637329" y="-8031"/>
                      <a:pt x="518187" y="-24806"/>
                      <a:pt x="434346" y="38262"/>
                    </a:cubicBezTo>
                    <a:cubicBezTo>
                      <a:pt x="415196" y="52668"/>
                      <a:pt x="398947" y="70563"/>
                      <a:pt x="386457" y="91003"/>
                    </a:cubicBezTo>
                    <a:cubicBezTo>
                      <a:pt x="337485" y="105789"/>
                      <a:pt x="294490" y="135755"/>
                      <a:pt x="263692" y="176566"/>
                    </a:cubicBezTo>
                    <a:cubicBezTo>
                      <a:pt x="254811" y="175881"/>
                      <a:pt x="245865" y="175424"/>
                      <a:pt x="236807" y="175424"/>
                    </a:cubicBezTo>
                    <a:cubicBezTo>
                      <a:pt x="148749" y="175327"/>
                      <a:pt x="64009" y="208989"/>
                      <a:pt x="60" y="2694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975" name="Google Shape;975;p26"/>
            <p:cNvGrpSpPr/>
            <p:nvPr/>
          </p:nvGrpSpPr>
          <p:grpSpPr>
            <a:xfrm>
              <a:off x="3273602" y="4545128"/>
              <a:ext cx="1173409" cy="342648"/>
              <a:chOff x="3273602" y="4545128"/>
              <a:chExt cx="1173409" cy="342648"/>
            </a:xfrm>
          </p:grpSpPr>
          <p:sp>
            <p:nvSpPr>
              <p:cNvPr id="976" name="Google Shape;976;p26"/>
              <p:cNvSpPr/>
              <p:nvPr/>
            </p:nvSpPr>
            <p:spPr>
              <a:xfrm>
                <a:off x="3273602" y="4618374"/>
                <a:ext cx="1173409" cy="269402"/>
              </a:xfrm>
              <a:custGeom>
                <a:rect b="b" l="l" r="r" t="t"/>
                <a:pathLst>
                  <a:path extrusionOk="0" h="269402" w="1173409">
                    <a:moveTo>
                      <a:pt x="60" y="269469"/>
                    </a:moveTo>
                    <a:cubicBezTo>
                      <a:pt x="42435" y="239265"/>
                      <a:pt x="91129" y="219083"/>
                      <a:pt x="142461" y="210447"/>
                    </a:cubicBezTo>
                    <a:cubicBezTo>
                      <a:pt x="213625" y="100892"/>
                      <a:pt x="345513" y="47151"/>
                      <a:pt x="473071" y="75730"/>
                    </a:cubicBezTo>
                    <a:cubicBezTo>
                      <a:pt x="536200" y="-8032"/>
                      <a:pt x="655342" y="-24806"/>
                      <a:pt x="739183" y="38263"/>
                    </a:cubicBezTo>
                    <a:cubicBezTo>
                      <a:pt x="758332" y="52668"/>
                      <a:pt x="774581" y="70562"/>
                      <a:pt x="787071" y="91002"/>
                    </a:cubicBezTo>
                    <a:cubicBezTo>
                      <a:pt x="836043" y="105788"/>
                      <a:pt x="879038" y="135754"/>
                      <a:pt x="909837" y="176565"/>
                    </a:cubicBezTo>
                    <a:cubicBezTo>
                      <a:pt x="918718" y="175881"/>
                      <a:pt x="927663" y="175423"/>
                      <a:pt x="936721" y="175423"/>
                    </a:cubicBezTo>
                    <a:cubicBezTo>
                      <a:pt x="1024780" y="175327"/>
                      <a:pt x="1109519" y="208989"/>
                      <a:pt x="1173470" y="269468"/>
                    </a:cubicBezTo>
                    <a:close/>
                  </a:path>
                </a:pathLst>
              </a:custGeom>
              <a:solidFill>
                <a:srgbClr val="051E28">
                  <a:alpha val="2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7" name="Google Shape;977;p26"/>
              <p:cNvSpPr/>
              <p:nvPr/>
            </p:nvSpPr>
            <p:spPr>
              <a:xfrm>
                <a:off x="3273602" y="4545128"/>
                <a:ext cx="1173409" cy="269402"/>
              </a:xfrm>
              <a:custGeom>
                <a:rect b="b" l="l" r="r" t="t"/>
                <a:pathLst>
                  <a:path extrusionOk="0" h="269402" w="1173409">
                    <a:moveTo>
                      <a:pt x="60" y="269469"/>
                    </a:moveTo>
                    <a:cubicBezTo>
                      <a:pt x="42435" y="239265"/>
                      <a:pt x="91129" y="219083"/>
                      <a:pt x="142461" y="210447"/>
                    </a:cubicBezTo>
                    <a:cubicBezTo>
                      <a:pt x="213625" y="100892"/>
                      <a:pt x="345513" y="47151"/>
                      <a:pt x="473071" y="75730"/>
                    </a:cubicBezTo>
                    <a:cubicBezTo>
                      <a:pt x="536200" y="-8032"/>
                      <a:pt x="655342" y="-24806"/>
                      <a:pt x="739183" y="38263"/>
                    </a:cubicBezTo>
                    <a:cubicBezTo>
                      <a:pt x="758332" y="52668"/>
                      <a:pt x="774581" y="70562"/>
                      <a:pt x="787071" y="91002"/>
                    </a:cubicBezTo>
                    <a:cubicBezTo>
                      <a:pt x="836043" y="105788"/>
                      <a:pt x="879038" y="135754"/>
                      <a:pt x="909837" y="176565"/>
                    </a:cubicBezTo>
                    <a:cubicBezTo>
                      <a:pt x="918718" y="175881"/>
                      <a:pt x="927663" y="175423"/>
                      <a:pt x="936721" y="175423"/>
                    </a:cubicBezTo>
                    <a:cubicBezTo>
                      <a:pt x="1024780" y="175327"/>
                      <a:pt x="1109519" y="208989"/>
                      <a:pt x="1173470" y="26946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978" name="Google Shape;978;p26"/>
            <p:cNvGrpSpPr/>
            <p:nvPr/>
          </p:nvGrpSpPr>
          <p:grpSpPr>
            <a:xfrm>
              <a:off x="2402772" y="4064110"/>
              <a:ext cx="1173408" cy="342648"/>
              <a:chOff x="2402772" y="4064110"/>
              <a:chExt cx="1173408" cy="342648"/>
            </a:xfrm>
          </p:grpSpPr>
          <p:sp>
            <p:nvSpPr>
              <p:cNvPr id="979" name="Google Shape;979;p26"/>
              <p:cNvSpPr/>
              <p:nvPr/>
            </p:nvSpPr>
            <p:spPr>
              <a:xfrm>
                <a:off x="2402772" y="4137355"/>
                <a:ext cx="1173408" cy="269403"/>
              </a:xfrm>
              <a:custGeom>
                <a:rect b="b" l="l" r="r" t="t"/>
                <a:pathLst>
                  <a:path extrusionOk="0" h="269403" w="1173408">
                    <a:moveTo>
                      <a:pt x="60" y="269470"/>
                    </a:moveTo>
                    <a:cubicBezTo>
                      <a:pt x="42435" y="239267"/>
                      <a:pt x="91128" y="219084"/>
                      <a:pt x="142459" y="210447"/>
                    </a:cubicBezTo>
                    <a:cubicBezTo>
                      <a:pt x="213625" y="100892"/>
                      <a:pt x="345513" y="47151"/>
                      <a:pt x="473071" y="75730"/>
                    </a:cubicBezTo>
                    <a:cubicBezTo>
                      <a:pt x="536200" y="-8031"/>
                      <a:pt x="655341" y="-24806"/>
                      <a:pt x="739182" y="38262"/>
                    </a:cubicBezTo>
                    <a:cubicBezTo>
                      <a:pt x="758332" y="52668"/>
                      <a:pt x="774581" y="70563"/>
                      <a:pt x="787071" y="91003"/>
                    </a:cubicBezTo>
                    <a:cubicBezTo>
                      <a:pt x="836043" y="105788"/>
                      <a:pt x="879038" y="135755"/>
                      <a:pt x="909836" y="176566"/>
                    </a:cubicBezTo>
                    <a:cubicBezTo>
                      <a:pt x="918718" y="175881"/>
                      <a:pt x="927663" y="175423"/>
                      <a:pt x="936721" y="175423"/>
                    </a:cubicBezTo>
                    <a:cubicBezTo>
                      <a:pt x="1024780" y="175326"/>
                      <a:pt x="1109519" y="208989"/>
                      <a:pt x="1173468" y="269469"/>
                    </a:cubicBezTo>
                    <a:close/>
                  </a:path>
                </a:pathLst>
              </a:custGeom>
              <a:solidFill>
                <a:srgbClr val="051E28">
                  <a:alpha val="25098"/>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0" name="Google Shape;980;p26"/>
              <p:cNvSpPr/>
              <p:nvPr/>
            </p:nvSpPr>
            <p:spPr>
              <a:xfrm>
                <a:off x="2402772" y="4064110"/>
                <a:ext cx="1173408" cy="269403"/>
              </a:xfrm>
              <a:custGeom>
                <a:rect b="b" l="l" r="r" t="t"/>
                <a:pathLst>
                  <a:path extrusionOk="0" h="269403" w="1173408">
                    <a:moveTo>
                      <a:pt x="60" y="269470"/>
                    </a:moveTo>
                    <a:cubicBezTo>
                      <a:pt x="42435" y="239267"/>
                      <a:pt x="91128" y="219084"/>
                      <a:pt x="142459" y="210447"/>
                    </a:cubicBezTo>
                    <a:cubicBezTo>
                      <a:pt x="213625" y="100892"/>
                      <a:pt x="345513" y="47151"/>
                      <a:pt x="473071" y="75730"/>
                    </a:cubicBezTo>
                    <a:cubicBezTo>
                      <a:pt x="536200" y="-8031"/>
                      <a:pt x="655341" y="-24806"/>
                      <a:pt x="739182" y="38262"/>
                    </a:cubicBezTo>
                    <a:cubicBezTo>
                      <a:pt x="758332" y="52668"/>
                      <a:pt x="774581" y="70563"/>
                      <a:pt x="787071" y="91003"/>
                    </a:cubicBezTo>
                    <a:cubicBezTo>
                      <a:pt x="836043" y="105788"/>
                      <a:pt x="879038" y="135755"/>
                      <a:pt x="909836" y="176566"/>
                    </a:cubicBezTo>
                    <a:cubicBezTo>
                      <a:pt x="918718" y="175881"/>
                      <a:pt x="927663" y="175423"/>
                      <a:pt x="936721" y="175423"/>
                    </a:cubicBezTo>
                    <a:cubicBezTo>
                      <a:pt x="1024780" y="175326"/>
                      <a:pt x="1109519" y="208989"/>
                      <a:pt x="1173468" y="2694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981" name="Google Shape;981;p26"/>
          <p:cNvGrpSpPr/>
          <p:nvPr/>
        </p:nvGrpSpPr>
        <p:grpSpPr>
          <a:xfrm>
            <a:off x="1590176" y="-1811369"/>
            <a:ext cx="5860104" cy="3850096"/>
            <a:chOff x="1590176" y="-1811369"/>
            <a:chExt cx="5860104" cy="3850096"/>
          </a:xfrm>
        </p:grpSpPr>
        <p:grpSp>
          <p:nvGrpSpPr>
            <p:cNvPr id="982" name="Google Shape;982;p26"/>
            <p:cNvGrpSpPr/>
            <p:nvPr/>
          </p:nvGrpSpPr>
          <p:grpSpPr>
            <a:xfrm>
              <a:off x="1590176" y="-1811369"/>
              <a:ext cx="175992" cy="3199558"/>
              <a:chOff x="398051" y="-166994"/>
              <a:chExt cx="175992" cy="3199558"/>
            </a:xfrm>
          </p:grpSpPr>
          <p:grpSp>
            <p:nvGrpSpPr>
              <p:cNvPr id="983" name="Google Shape;983;p26"/>
              <p:cNvGrpSpPr/>
              <p:nvPr/>
            </p:nvGrpSpPr>
            <p:grpSpPr>
              <a:xfrm>
                <a:off x="398051" y="2680961"/>
                <a:ext cx="175992" cy="351603"/>
                <a:chOff x="2704326" y="3152286"/>
                <a:chExt cx="175992" cy="351603"/>
              </a:xfrm>
            </p:grpSpPr>
            <p:sp>
              <p:nvSpPr>
                <p:cNvPr id="984" name="Google Shape;984;p26"/>
                <p:cNvSpPr/>
                <p:nvPr/>
              </p:nvSpPr>
              <p:spPr>
                <a:xfrm>
                  <a:off x="2704326" y="3336682"/>
                  <a:ext cx="175992" cy="167207"/>
                </a:xfrm>
                <a:custGeom>
                  <a:rect b="b" l="l" r="r" t="t"/>
                  <a:pathLst>
                    <a:path extrusionOk="0" h="167207" w="175992">
                      <a:moveTo>
                        <a:pt x="0" y="63870"/>
                      </a:moveTo>
                      <a:lnTo>
                        <a:pt x="60802" y="55044"/>
                      </a:lnTo>
                      <a:lnTo>
                        <a:pt x="87990" y="0"/>
                      </a:lnTo>
                      <a:lnTo>
                        <a:pt x="115190" y="55044"/>
                      </a:lnTo>
                      <a:lnTo>
                        <a:pt x="175992" y="63870"/>
                      </a:lnTo>
                      <a:lnTo>
                        <a:pt x="131991" y="106719"/>
                      </a:lnTo>
                      <a:lnTo>
                        <a:pt x="142377" y="167207"/>
                      </a:lnTo>
                      <a:lnTo>
                        <a:pt x="87990" y="138654"/>
                      </a:lnTo>
                      <a:lnTo>
                        <a:pt x="33615" y="167207"/>
                      </a:lnTo>
                      <a:lnTo>
                        <a:pt x="44001" y="106719"/>
                      </a:lnTo>
                      <a:lnTo>
                        <a:pt x="0" y="63870"/>
                      </a:lnTo>
                      <a:close/>
                    </a:path>
                  </a:pathLst>
                </a:custGeom>
                <a:solidFill>
                  <a:srgbClr val="051E28">
                    <a:alpha val="1490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5" name="Google Shape;985;p26"/>
                <p:cNvSpPr/>
                <p:nvPr/>
              </p:nvSpPr>
              <p:spPr>
                <a:xfrm>
                  <a:off x="2758217" y="3224192"/>
                  <a:ext cx="68209" cy="68145"/>
                </a:xfrm>
                <a:custGeom>
                  <a:rect b="b" l="l" r="r" t="t"/>
                  <a:pathLst>
                    <a:path extrusionOk="0" h="68145" w="68209">
                      <a:moveTo>
                        <a:pt x="34165" y="68212"/>
                      </a:moveTo>
                      <a:cubicBezTo>
                        <a:pt x="15329" y="68212"/>
                        <a:pt x="60" y="52957"/>
                        <a:pt x="60" y="34139"/>
                      </a:cubicBezTo>
                      <a:cubicBezTo>
                        <a:pt x="60" y="15321"/>
                        <a:pt x="15329" y="66"/>
                        <a:pt x="34165" y="66"/>
                      </a:cubicBezTo>
                      <a:cubicBezTo>
                        <a:pt x="53000" y="66"/>
                        <a:pt x="68270" y="15321"/>
                        <a:pt x="68270" y="34139"/>
                      </a:cubicBezTo>
                      <a:cubicBezTo>
                        <a:pt x="68270" y="52957"/>
                        <a:pt x="53001" y="68211"/>
                        <a:pt x="34166" y="68212"/>
                      </a:cubicBezTo>
                      <a:cubicBezTo>
                        <a:pt x="34165" y="68212"/>
                        <a:pt x="34165" y="68212"/>
                        <a:pt x="34165" y="68212"/>
                      </a:cubicBezTo>
                      <a:close/>
                    </a:path>
                  </a:pathLst>
                </a:custGeom>
                <a:solidFill>
                  <a:srgbClr val="051E28">
                    <a:alpha val="1490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6" name="Google Shape;986;p26"/>
                <p:cNvSpPr/>
                <p:nvPr/>
              </p:nvSpPr>
              <p:spPr>
                <a:xfrm>
                  <a:off x="2767732" y="3152286"/>
                  <a:ext cx="49179" cy="49133"/>
                </a:xfrm>
                <a:custGeom>
                  <a:rect b="b" l="l" r="r" t="t"/>
                  <a:pathLst>
                    <a:path extrusionOk="0" h="49133" w="49179">
                      <a:moveTo>
                        <a:pt x="24650" y="49200"/>
                      </a:moveTo>
                      <a:cubicBezTo>
                        <a:pt x="11069" y="49200"/>
                        <a:pt x="60" y="38201"/>
                        <a:pt x="60" y="24633"/>
                      </a:cubicBezTo>
                      <a:cubicBezTo>
                        <a:pt x="60" y="11065"/>
                        <a:pt x="11069" y="66"/>
                        <a:pt x="24650" y="66"/>
                      </a:cubicBezTo>
                      <a:cubicBezTo>
                        <a:pt x="38230" y="66"/>
                        <a:pt x="49239" y="11065"/>
                        <a:pt x="49239" y="24633"/>
                      </a:cubicBezTo>
                      <a:cubicBezTo>
                        <a:pt x="49240" y="38200"/>
                        <a:pt x="38231" y="49199"/>
                        <a:pt x="24651" y="49200"/>
                      </a:cubicBezTo>
                      <a:cubicBezTo>
                        <a:pt x="24651" y="49200"/>
                        <a:pt x="24650" y="49200"/>
                        <a:pt x="24650" y="49200"/>
                      </a:cubicBezTo>
                      <a:close/>
                    </a:path>
                  </a:pathLst>
                </a:custGeom>
                <a:solidFill>
                  <a:srgbClr val="051E28">
                    <a:alpha val="1490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987" name="Google Shape;987;p26"/>
              <p:cNvGrpSpPr/>
              <p:nvPr/>
            </p:nvGrpSpPr>
            <p:grpSpPr>
              <a:xfrm>
                <a:off x="398051" y="-166994"/>
                <a:ext cx="175988" cy="3180074"/>
                <a:chOff x="2704326" y="304331"/>
                <a:chExt cx="175988" cy="3180074"/>
              </a:xfrm>
            </p:grpSpPr>
            <p:sp>
              <p:nvSpPr>
                <p:cNvPr id="988" name="Google Shape;988;p26"/>
                <p:cNvSpPr/>
                <p:nvPr/>
              </p:nvSpPr>
              <p:spPr>
                <a:xfrm>
                  <a:off x="2792323" y="304331"/>
                  <a:ext cx="12219" cy="3042962"/>
                </a:xfrm>
                <a:custGeom>
                  <a:rect b="b" l="l" r="r" t="t"/>
                  <a:pathLst>
                    <a:path extrusionOk="0" h="3042962" w="12219">
                      <a:moveTo>
                        <a:pt x="0" y="3042962"/>
                      </a:moveTo>
                      <a:lnTo>
                        <a:pt x="0" y="0"/>
                      </a:lnTo>
                    </a:path>
                  </a:pathLst>
                </a:custGeom>
                <a:no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989" name="Google Shape;989;p26"/>
                <p:cNvGrpSpPr/>
                <p:nvPr/>
              </p:nvGrpSpPr>
              <p:grpSpPr>
                <a:xfrm>
                  <a:off x="2704326" y="3317186"/>
                  <a:ext cx="175988" cy="167219"/>
                  <a:chOff x="2704326" y="3317186"/>
                  <a:chExt cx="175988" cy="167219"/>
                </a:xfrm>
              </p:grpSpPr>
              <p:sp>
                <p:nvSpPr>
                  <p:cNvPr id="990" name="Google Shape;990;p26"/>
                  <p:cNvSpPr/>
                  <p:nvPr/>
                </p:nvSpPr>
                <p:spPr>
                  <a:xfrm>
                    <a:off x="2704331" y="3317191"/>
                    <a:ext cx="175983" cy="167212"/>
                  </a:xfrm>
                  <a:custGeom>
                    <a:rect b="b" l="l" r="r" t="t"/>
                    <a:pathLst>
                      <a:path extrusionOk="0" h="167212" w="175983">
                        <a:moveTo>
                          <a:pt x="176043" y="63935"/>
                        </a:moveTo>
                        <a:lnTo>
                          <a:pt x="115243" y="55108"/>
                        </a:lnTo>
                        <a:lnTo>
                          <a:pt x="88051" y="66"/>
                        </a:lnTo>
                        <a:lnTo>
                          <a:pt x="60860" y="55108"/>
                        </a:lnTo>
                        <a:lnTo>
                          <a:pt x="60" y="63935"/>
                        </a:lnTo>
                        <a:lnTo>
                          <a:pt x="44055" y="106782"/>
                        </a:lnTo>
                        <a:lnTo>
                          <a:pt x="33670" y="167279"/>
                        </a:lnTo>
                        <a:lnTo>
                          <a:pt x="88051" y="138717"/>
                        </a:lnTo>
                        <a:lnTo>
                          <a:pt x="142433" y="167279"/>
                        </a:lnTo>
                        <a:lnTo>
                          <a:pt x="132047" y="10678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1" name="Google Shape;991;p26"/>
                  <p:cNvSpPr/>
                  <p:nvPr/>
                </p:nvSpPr>
                <p:spPr>
                  <a:xfrm>
                    <a:off x="2704326" y="3317186"/>
                    <a:ext cx="87990" cy="167219"/>
                  </a:xfrm>
                  <a:custGeom>
                    <a:rect b="b" l="l" r="r" t="t"/>
                    <a:pathLst>
                      <a:path extrusionOk="0" h="167219" w="87990">
                        <a:moveTo>
                          <a:pt x="87990" y="0"/>
                        </a:moveTo>
                        <a:lnTo>
                          <a:pt x="87990" y="138654"/>
                        </a:lnTo>
                        <a:lnTo>
                          <a:pt x="33615" y="167220"/>
                        </a:lnTo>
                        <a:lnTo>
                          <a:pt x="44001" y="106719"/>
                        </a:lnTo>
                        <a:lnTo>
                          <a:pt x="0" y="63870"/>
                        </a:lnTo>
                        <a:lnTo>
                          <a:pt x="60802" y="55044"/>
                        </a:lnTo>
                        <a:lnTo>
                          <a:pt x="8799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992" name="Google Shape;992;p26"/>
                <p:cNvGrpSpPr/>
                <p:nvPr/>
              </p:nvGrpSpPr>
              <p:grpSpPr>
                <a:xfrm>
                  <a:off x="2756685" y="3132718"/>
                  <a:ext cx="69749" cy="141569"/>
                  <a:chOff x="2756685" y="3132718"/>
                  <a:chExt cx="69749" cy="141569"/>
                </a:xfrm>
              </p:grpSpPr>
              <p:grpSp>
                <p:nvGrpSpPr>
                  <p:cNvPr id="993" name="Google Shape;993;p26"/>
                  <p:cNvGrpSpPr/>
                  <p:nvPr/>
                </p:nvGrpSpPr>
                <p:grpSpPr>
                  <a:xfrm>
                    <a:off x="2756685" y="3204596"/>
                    <a:ext cx="69749" cy="69691"/>
                    <a:chOff x="2756685" y="3204596"/>
                    <a:chExt cx="69749" cy="69691"/>
                  </a:xfrm>
                </p:grpSpPr>
                <p:sp>
                  <p:nvSpPr>
                    <p:cNvPr id="994" name="Google Shape;994;p26"/>
                    <p:cNvSpPr/>
                    <p:nvPr/>
                  </p:nvSpPr>
                  <p:spPr>
                    <a:xfrm>
                      <a:off x="2758217" y="3204704"/>
                      <a:ext cx="68209" cy="68145"/>
                    </a:xfrm>
                    <a:custGeom>
                      <a:rect b="b" l="l" r="r" t="t"/>
                      <a:pathLst>
                        <a:path extrusionOk="0" h="68145" w="68209">
                          <a:moveTo>
                            <a:pt x="68210" y="34073"/>
                          </a:moveTo>
                          <a:cubicBezTo>
                            <a:pt x="68210" y="52891"/>
                            <a:pt x="52940" y="68146"/>
                            <a:pt x="34105" y="68146"/>
                          </a:cubicBezTo>
                          <a:cubicBezTo>
                            <a:pt x="15269" y="68146"/>
                            <a:pt x="0" y="52891"/>
                            <a:pt x="0" y="34073"/>
                          </a:cubicBezTo>
                          <a:cubicBezTo>
                            <a:pt x="0" y="15255"/>
                            <a:pt x="15269" y="0"/>
                            <a:pt x="34105" y="0"/>
                          </a:cubicBezTo>
                          <a:cubicBezTo>
                            <a:pt x="52940" y="0"/>
                            <a:pt x="68210" y="15255"/>
                            <a:pt x="68210" y="340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5" name="Google Shape;995;p26"/>
                    <p:cNvSpPr/>
                    <p:nvPr/>
                  </p:nvSpPr>
                  <p:spPr>
                    <a:xfrm>
                      <a:off x="2756685" y="3204596"/>
                      <a:ext cx="69749" cy="69691"/>
                    </a:xfrm>
                    <a:custGeom>
                      <a:rect b="b" l="l" r="r" t="t"/>
                      <a:pathLst>
                        <a:path extrusionOk="0" h="69691" w="69749">
                          <a:moveTo>
                            <a:pt x="50796" y="40737"/>
                          </a:moveTo>
                          <a:cubicBezTo>
                            <a:pt x="40943" y="24005"/>
                            <a:pt x="13634" y="65723"/>
                            <a:pt x="13634" y="34247"/>
                          </a:cubicBezTo>
                          <a:cubicBezTo>
                            <a:pt x="13535" y="17238"/>
                            <a:pt x="26332" y="2912"/>
                            <a:pt x="43258" y="1081"/>
                          </a:cubicBezTo>
                          <a:cubicBezTo>
                            <a:pt x="24555" y="-3510"/>
                            <a:pt x="5670" y="7916"/>
                            <a:pt x="1075" y="26601"/>
                          </a:cubicBezTo>
                          <a:cubicBezTo>
                            <a:pt x="-3520" y="45285"/>
                            <a:pt x="7917" y="64153"/>
                            <a:pt x="26619" y="68744"/>
                          </a:cubicBezTo>
                          <a:cubicBezTo>
                            <a:pt x="45322" y="73334"/>
                            <a:pt x="64208" y="61908"/>
                            <a:pt x="68802" y="43224"/>
                          </a:cubicBezTo>
                          <a:cubicBezTo>
                            <a:pt x="70293" y="37161"/>
                            <a:pt x="70126" y="30810"/>
                            <a:pt x="68318" y="24834"/>
                          </a:cubicBezTo>
                          <a:cubicBezTo>
                            <a:pt x="70855" y="37709"/>
                            <a:pt x="60283" y="56850"/>
                            <a:pt x="50796" y="4073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996" name="Google Shape;996;p26"/>
                  <p:cNvGrpSpPr/>
                  <p:nvPr/>
                </p:nvGrpSpPr>
                <p:grpSpPr>
                  <a:xfrm>
                    <a:off x="2766627" y="3132718"/>
                    <a:ext cx="50290" cy="50248"/>
                    <a:chOff x="2766627" y="3132718"/>
                    <a:chExt cx="50290" cy="50248"/>
                  </a:xfrm>
                </p:grpSpPr>
                <p:sp>
                  <p:nvSpPr>
                    <p:cNvPr id="997" name="Google Shape;997;p26"/>
                    <p:cNvSpPr/>
                    <p:nvPr/>
                  </p:nvSpPr>
                  <p:spPr>
                    <a:xfrm>
                      <a:off x="2767732" y="3132798"/>
                      <a:ext cx="49180" cy="49134"/>
                    </a:xfrm>
                    <a:custGeom>
                      <a:rect b="b" l="l" r="r" t="t"/>
                      <a:pathLst>
                        <a:path extrusionOk="0" h="49134" w="49180">
                          <a:moveTo>
                            <a:pt x="49241" y="24633"/>
                          </a:moveTo>
                          <a:cubicBezTo>
                            <a:pt x="49241" y="38201"/>
                            <a:pt x="38232" y="49200"/>
                            <a:pt x="24651" y="49201"/>
                          </a:cubicBezTo>
                          <a:cubicBezTo>
                            <a:pt x="11070" y="49201"/>
                            <a:pt x="60" y="38202"/>
                            <a:pt x="60" y="24634"/>
                          </a:cubicBezTo>
                          <a:cubicBezTo>
                            <a:pt x="60" y="11066"/>
                            <a:pt x="11069" y="67"/>
                            <a:pt x="24650" y="66"/>
                          </a:cubicBezTo>
                          <a:cubicBezTo>
                            <a:pt x="38231" y="66"/>
                            <a:pt x="49240" y="11065"/>
                            <a:pt x="49241" y="2463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8" name="Google Shape;998;p26"/>
                    <p:cNvSpPr/>
                    <p:nvPr/>
                  </p:nvSpPr>
                  <p:spPr>
                    <a:xfrm>
                      <a:off x="2766627" y="3132718"/>
                      <a:ext cx="50290" cy="50248"/>
                    </a:xfrm>
                    <a:custGeom>
                      <a:rect b="b" l="l" r="r" t="t"/>
                      <a:pathLst>
                        <a:path extrusionOk="0" h="50248" w="50290">
                          <a:moveTo>
                            <a:pt x="36641" y="29392"/>
                          </a:moveTo>
                          <a:cubicBezTo>
                            <a:pt x="29538" y="17328"/>
                            <a:pt x="9848" y="47408"/>
                            <a:pt x="9848" y="24712"/>
                          </a:cubicBezTo>
                          <a:cubicBezTo>
                            <a:pt x="9777" y="12449"/>
                            <a:pt x="19003" y="2119"/>
                            <a:pt x="31207" y="798"/>
                          </a:cubicBezTo>
                          <a:cubicBezTo>
                            <a:pt x="17722" y="-2512"/>
                            <a:pt x="4105" y="5726"/>
                            <a:pt x="792" y="19198"/>
                          </a:cubicBezTo>
                          <a:cubicBezTo>
                            <a:pt x="-2521" y="32670"/>
                            <a:pt x="5724" y="46274"/>
                            <a:pt x="19209" y="49584"/>
                          </a:cubicBezTo>
                          <a:cubicBezTo>
                            <a:pt x="32694" y="52894"/>
                            <a:pt x="46311" y="44656"/>
                            <a:pt x="49624" y="31184"/>
                          </a:cubicBezTo>
                          <a:cubicBezTo>
                            <a:pt x="50699" y="26813"/>
                            <a:pt x="50579" y="22234"/>
                            <a:pt x="49276" y="17925"/>
                          </a:cubicBezTo>
                          <a:cubicBezTo>
                            <a:pt x="51105" y="27208"/>
                            <a:pt x="43482" y="41008"/>
                            <a:pt x="36641" y="2939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grpSp>
        <p:grpSp>
          <p:nvGrpSpPr>
            <p:cNvPr id="999" name="Google Shape;999;p26"/>
            <p:cNvGrpSpPr/>
            <p:nvPr/>
          </p:nvGrpSpPr>
          <p:grpSpPr>
            <a:xfrm>
              <a:off x="7162762" y="-209945"/>
              <a:ext cx="287518" cy="2248672"/>
              <a:chOff x="6760487" y="-209932"/>
              <a:chExt cx="287518" cy="2248672"/>
            </a:xfrm>
          </p:grpSpPr>
          <p:grpSp>
            <p:nvGrpSpPr>
              <p:cNvPr id="1000" name="Google Shape;1000;p26"/>
              <p:cNvGrpSpPr/>
              <p:nvPr/>
            </p:nvGrpSpPr>
            <p:grpSpPr>
              <a:xfrm>
                <a:off x="6760487" y="1464301"/>
                <a:ext cx="287515" cy="574439"/>
                <a:chOff x="8385087" y="1978563"/>
                <a:chExt cx="287515" cy="574439"/>
              </a:xfrm>
            </p:grpSpPr>
            <p:sp>
              <p:nvSpPr>
                <p:cNvPr id="1001" name="Google Shape;1001;p26"/>
                <p:cNvSpPr/>
                <p:nvPr/>
              </p:nvSpPr>
              <p:spPr>
                <a:xfrm>
                  <a:off x="8385087" y="2279821"/>
                  <a:ext cx="287515" cy="273181"/>
                </a:xfrm>
                <a:custGeom>
                  <a:rect b="b" l="l" r="r" t="t"/>
                  <a:pathLst>
                    <a:path extrusionOk="0" h="273181" w="287515">
                      <a:moveTo>
                        <a:pt x="287516" y="104338"/>
                      </a:moveTo>
                      <a:lnTo>
                        <a:pt x="188187" y="89921"/>
                      </a:lnTo>
                      <a:lnTo>
                        <a:pt x="143758" y="0"/>
                      </a:lnTo>
                      <a:lnTo>
                        <a:pt x="99329" y="89921"/>
                      </a:lnTo>
                      <a:lnTo>
                        <a:pt x="0" y="104338"/>
                      </a:lnTo>
                      <a:lnTo>
                        <a:pt x="71885" y="174349"/>
                      </a:lnTo>
                      <a:lnTo>
                        <a:pt x="54912" y="273182"/>
                      </a:lnTo>
                      <a:lnTo>
                        <a:pt x="143758" y="226524"/>
                      </a:lnTo>
                      <a:lnTo>
                        <a:pt x="232603" y="273182"/>
                      </a:lnTo>
                      <a:lnTo>
                        <a:pt x="215643" y="174349"/>
                      </a:lnTo>
                      <a:lnTo>
                        <a:pt x="287516" y="104338"/>
                      </a:lnTo>
                      <a:close/>
                    </a:path>
                  </a:pathLst>
                </a:custGeom>
                <a:solidFill>
                  <a:srgbClr val="051E28">
                    <a:alpha val="1490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2" name="Google Shape;1002;p26"/>
                <p:cNvSpPr/>
                <p:nvPr/>
              </p:nvSpPr>
              <p:spPr>
                <a:xfrm>
                  <a:off x="8473128" y="2096043"/>
                  <a:ext cx="111438" cy="111333"/>
                </a:xfrm>
                <a:custGeom>
                  <a:rect b="b" l="l" r="r" t="t"/>
                  <a:pathLst>
                    <a:path extrusionOk="0" h="111333" w="111438">
                      <a:moveTo>
                        <a:pt x="55779" y="111400"/>
                      </a:moveTo>
                      <a:cubicBezTo>
                        <a:pt x="86552" y="111400"/>
                        <a:pt x="111498" y="86477"/>
                        <a:pt x="111498" y="55733"/>
                      </a:cubicBezTo>
                      <a:cubicBezTo>
                        <a:pt x="111498" y="24989"/>
                        <a:pt x="86552" y="66"/>
                        <a:pt x="55779" y="66"/>
                      </a:cubicBezTo>
                      <a:cubicBezTo>
                        <a:pt x="25006" y="66"/>
                        <a:pt x="60" y="24989"/>
                        <a:pt x="60" y="55733"/>
                      </a:cubicBezTo>
                      <a:cubicBezTo>
                        <a:pt x="60" y="86477"/>
                        <a:pt x="25006" y="111400"/>
                        <a:pt x="55779" y="111400"/>
                      </a:cubicBezTo>
                      <a:close/>
                    </a:path>
                  </a:pathLst>
                </a:custGeom>
                <a:solidFill>
                  <a:srgbClr val="051E28">
                    <a:alpha val="1490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3" name="Google Shape;1003;p26"/>
                <p:cNvSpPr/>
                <p:nvPr/>
              </p:nvSpPr>
              <p:spPr>
                <a:xfrm>
                  <a:off x="8488673" y="1978563"/>
                  <a:ext cx="80348" cy="80272"/>
                </a:xfrm>
                <a:custGeom>
                  <a:rect b="b" l="l" r="r" t="t"/>
                  <a:pathLst>
                    <a:path extrusionOk="0" h="80272" w="80348">
                      <a:moveTo>
                        <a:pt x="40234" y="80339"/>
                      </a:moveTo>
                      <a:cubicBezTo>
                        <a:pt x="62421" y="80339"/>
                        <a:pt x="80408" y="62369"/>
                        <a:pt x="80408" y="40203"/>
                      </a:cubicBezTo>
                      <a:cubicBezTo>
                        <a:pt x="80408" y="18036"/>
                        <a:pt x="62422" y="67"/>
                        <a:pt x="40235" y="66"/>
                      </a:cubicBezTo>
                      <a:cubicBezTo>
                        <a:pt x="18047" y="66"/>
                        <a:pt x="61" y="18036"/>
                        <a:pt x="60" y="40202"/>
                      </a:cubicBezTo>
                      <a:cubicBezTo>
                        <a:pt x="59" y="62368"/>
                        <a:pt x="18045" y="80338"/>
                        <a:pt x="40232" y="80338"/>
                      </a:cubicBezTo>
                      <a:cubicBezTo>
                        <a:pt x="40233" y="80338"/>
                        <a:pt x="40234" y="80338"/>
                        <a:pt x="40234" y="80338"/>
                      </a:cubicBezTo>
                      <a:close/>
                    </a:path>
                  </a:pathLst>
                </a:custGeom>
                <a:solidFill>
                  <a:srgbClr val="051E28">
                    <a:alpha val="1490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004" name="Google Shape;1004;p26"/>
              <p:cNvSpPr/>
              <p:nvPr/>
            </p:nvSpPr>
            <p:spPr>
              <a:xfrm>
                <a:off x="6904246" y="-209932"/>
                <a:ext cx="12219" cy="1992828"/>
              </a:xfrm>
              <a:custGeom>
                <a:rect b="b" l="l" r="r" t="t"/>
                <a:pathLst>
                  <a:path extrusionOk="0" h="1992828" w="12219">
                    <a:moveTo>
                      <a:pt x="0" y="1992829"/>
                    </a:moveTo>
                    <a:lnTo>
                      <a:pt x="0" y="0"/>
                    </a:lnTo>
                  </a:path>
                </a:pathLst>
              </a:custGeom>
              <a:no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005" name="Google Shape;1005;p26"/>
              <p:cNvGrpSpPr/>
              <p:nvPr/>
            </p:nvGrpSpPr>
            <p:grpSpPr>
              <a:xfrm>
                <a:off x="6760487" y="1733718"/>
                <a:ext cx="287518" cy="273184"/>
                <a:chOff x="8385087" y="2247980"/>
                <a:chExt cx="287518" cy="273184"/>
              </a:xfrm>
            </p:grpSpPr>
            <p:sp>
              <p:nvSpPr>
                <p:cNvPr id="1006" name="Google Shape;1006;p26"/>
                <p:cNvSpPr/>
                <p:nvPr/>
              </p:nvSpPr>
              <p:spPr>
                <a:xfrm>
                  <a:off x="8385087" y="2247980"/>
                  <a:ext cx="287518" cy="273184"/>
                </a:xfrm>
                <a:custGeom>
                  <a:rect b="b" l="l" r="r" t="t"/>
                  <a:pathLst>
                    <a:path extrusionOk="0" h="273184" w="287518">
                      <a:moveTo>
                        <a:pt x="71941" y="174413"/>
                      </a:moveTo>
                      <a:lnTo>
                        <a:pt x="54971" y="273251"/>
                      </a:lnTo>
                      <a:lnTo>
                        <a:pt x="143820" y="226587"/>
                      </a:lnTo>
                      <a:lnTo>
                        <a:pt x="232666" y="273251"/>
                      </a:lnTo>
                      <a:lnTo>
                        <a:pt x="215700" y="174413"/>
                      </a:lnTo>
                      <a:lnTo>
                        <a:pt x="287578" y="104412"/>
                      </a:lnTo>
                      <a:lnTo>
                        <a:pt x="188243" y="89993"/>
                      </a:lnTo>
                      <a:lnTo>
                        <a:pt x="143820" y="66"/>
                      </a:lnTo>
                      <a:lnTo>
                        <a:pt x="99394" y="89993"/>
                      </a:lnTo>
                      <a:lnTo>
                        <a:pt x="60" y="10441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7" name="Google Shape;1007;p26"/>
                <p:cNvSpPr/>
                <p:nvPr/>
              </p:nvSpPr>
              <p:spPr>
                <a:xfrm>
                  <a:off x="8528845" y="2247983"/>
                  <a:ext cx="143758" cy="273181"/>
                </a:xfrm>
                <a:custGeom>
                  <a:rect b="b" l="l" r="r" t="t"/>
                  <a:pathLst>
                    <a:path extrusionOk="0" h="273181" w="143758">
                      <a:moveTo>
                        <a:pt x="0" y="0"/>
                      </a:moveTo>
                      <a:lnTo>
                        <a:pt x="0" y="226512"/>
                      </a:lnTo>
                      <a:lnTo>
                        <a:pt x="88845" y="273182"/>
                      </a:lnTo>
                      <a:lnTo>
                        <a:pt x="71885" y="174349"/>
                      </a:lnTo>
                      <a:lnTo>
                        <a:pt x="143758" y="104338"/>
                      </a:lnTo>
                      <a:lnTo>
                        <a:pt x="44429" y="89921"/>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008" name="Google Shape;1008;p26"/>
              <p:cNvGrpSpPr/>
              <p:nvPr/>
            </p:nvGrpSpPr>
            <p:grpSpPr>
              <a:xfrm>
                <a:off x="6848517" y="1549763"/>
                <a:ext cx="113954" cy="113860"/>
                <a:chOff x="8473117" y="2064025"/>
                <a:chExt cx="113954" cy="113860"/>
              </a:xfrm>
            </p:grpSpPr>
            <p:sp>
              <p:nvSpPr>
                <p:cNvPr id="1009" name="Google Shape;1009;p26"/>
                <p:cNvSpPr/>
                <p:nvPr/>
              </p:nvSpPr>
              <p:spPr>
                <a:xfrm>
                  <a:off x="8473128" y="2064203"/>
                  <a:ext cx="111438" cy="111333"/>
                </a:xfrm>
                <a:custGeom>
                  <a:rect b="b" l="l" r="r" t="t"/>
                  <a:pathLst>
                    <a:path extrusionOk="0" h="111333" w="111438">
                      <a:moveTo>
                        <a:pt x="60" y="55733"/>
                      </a:moveTo>
                      <a:cubicBezTo>
                        <a:pt x="60" y="86477"/>
                        <a:pt x="25006" y="111400"/>
                        <a:pt x="55779" y="111400"/>
                      </a:cubicBezTo>
                      <a:cubicBezTo>
                        <a:pt x="86552" y="111400"/>
                        <a:pt x="111498" y="86477"/>
                        <a:pt x="111498" y="55733"/>
                      </a:cubicBezTo>
                      <a:cubicBezTo>
                        <a:pt x="111498" y="24989"/>
                        <a:pt x="86552" y="66"/>
                        <a:pt x="55779" y="66"/>
                      </a:cubicBezTo>
                      <a:cubicBezTo>
                        <a:pt x="25007" y="66"/>
                        <a:pt x="61" y="24988"/>
                        <a:pt x="60" y="55732"/>
                      </a:cubicBezTo>
                      <a:cubicBezTo>
                        <a:pt x="60" y="55732"/>
                        <a:pt x="60" y="55732"/>
                        <a:pt x="60" y="5573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0" name="Google Shape;1010;p26"/>
                <p:cNvSpPr/>
                <p:nvPr/>
              </p:nvSpPr>
              <p:spPr>
                <a:xfrm>
                  <a:off x="8473117" y="2064025"/>
                  <a:ext cx="113954" cy="113860"/>
                </a:xfrm>
                <a:custGeom>
                  <a:rect b="b" l="l" r="r" t="t"/>
                  <a:pathLst>
                    <a:path extrusionOk="0" h="113860" w="113954">
                      <a:moveTo>
                        <a:pt x="31123" y="66514"/>
                      </a:moveTo>
                      <a:cubicBezTo>
                        <a:pt x="47218" y="39178"/>
                        <a:pt x="91836" y="107335"/>
                        <a:pt x="91836" y="55911"/>
                      </a:cubicBezTo>
                      <a:cubicBezTo>
                        <a:pt x="91997" y="28122"/>
                        <a:pt x="71090" y="4716"/>
                        <a:pt x="43437" y="1724"/>
                      </a:cubicBezTo>
                      <a:cubicBezTo>
                        <a:pt x="73992" y="-5777"/>
                        <a:pt x="104848" y="12890"/>
                        <a:pt x="112356" y="43416"/>
                      </a:cubicBezTo>
                      <a:cubicBezTo>
                        <a:pt x="119863" y="73943"/>
                        <a:pt x="101180" y="104769"/>
                        <a:pt x="70624" y="112270"/>
                      </a:cubicBezTo>
                      <a:cubicBezTo>
                        <a:pt x="40069" y="119770"/>
                        <a:pt x="9213" y="101104"/>
                        <a:pt x="1705" y="70577"/>
                      </a:cubicBezTo>
                      <a:cubicBezTo>
                        <a:pt x="-731" y="60672"/>
                        <a:pt x="-458" y="50295"/>
                        <a:pt x="2496" y="40532"/>
                      </a:cubicBezTo>
                      <a:cubicBezTo>
                        <a:pt x="-1649" y="61567"/>
                        <a:pt x="15623" y="92838"/>
                        <a:pt x="31123" y="6651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011" name="Google Shape;1011;p26"/>
              <p:cNvGrpSpPr/>
              <p:nvPr/>
            </p:nvGrpSpPr>
            <p:grpSpPr>
              <a:xfrm>
                <a:off x="6864065" y="1432331"/>
                <a:ext cx="82166" cy="82099"/>
                <a:chOff x="8488665" y="1946594"/>
                <a:chExt cx="82166" cy="82099"/>
              </a:xfrm>
            </p:grpSpPr>
            <p:sp>
              <p:nvSpPr>
                <p:cNvPr id="1012" name="Google Shape;1012;p26"/>
                <p:cNvSpPr/>
                <p:nvPr/>
              </p:nvSpPr>
              <p:spPr>
                <a:xfrm>
                  <a:off x="8488673" y="1946724"/>
                  <a:ext cx="80348" cy="80272"/>
                </a:xfrm>
                <a:custGeom>
                  <a:rect b="b" l="l" r="r" t="t"/>
                  <a:pathLst>
                    <a:path extrusionOk="0" h="80272" w="80348">
                      <a:moveTo>
                        <a:pt x="80348" y="40136"/>
                      </a:moveTo>
                      <a:cubicBezTo>
                        <a:pt x="80348" y="62303"/>
                        <a:pt x="62362" y="80272"/>
                        <a:pt x="40175" y="80272"/>
                      </a:cubicBezTo>
                      <a:cubicBezTo>
                        <a:pt x="17987" y="80272"/>
                        <a:pt x="1" y="62303"/>
                        <a:pt x="1" y="40136"/>
                      </a:cubicBezTo>
                      <a:cubicBezTo>
                        <a:pt x="1" y="17970"/>
                        <a:pt x="17987" y="0"/>
                        <a:pt x="40175" y="0"/>
                      </a:cubicBezTo>
                      <a:cubicBezTo>
                        <a:pt x="62362" y="0"/>
                        <a:pt x="80348" y="17970"/>
                        <a:pt x="80348" y="40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3" name="Google Shape;1013;p26"/>
                <p:cNvSpPr/>
                <p:nvPr/>
              </p:nvSpPr>
              <p:spPr>
                <a:xfrm>
                  <a:off x="8488665" y="1946594"/>
                  <a:ext cx="82166" cy="82099"/>
                </a:xfrm>
                <a:custGeom>
                  <a:rect b="b" l="l" r="r" t="t"/>
                  <a:pathLst>
                    <a:path extrusionOk="0" h="82099" w="82166">
                      <a:moveTo>
                        <a:pt x="22456" y="47977"/>
                      </a:moveTo>
                      <a:cubicBezTo>
                        <a:pt x="34062" y="28268"/>
                        <a:pt x="66231" y="77410"/>
                        <a:pt x="66231" y="40332"/>
                      </a:cubicBezTo>
                      <a:cubicBezTo>
                        <a:pt x="66347" y="20296"/>
                        <a:pt x="51273" y="3420"/>
                        <a:pt x="31335" y="1262"/>
                      </a:cubicBezTo>
                      <a:cubicBezTo>
                        <a:pt x="53366" y="-4148"/>
                        <a:pt x="75616" y="9311"/>
                        <a:pt x="81030" y="31322"/>
                      </a:cubicBezTo>
                      <a:cubicBezTo>
                        <a:pt x="86445" y="53332"/>
                        <a:pt x="72974" y="75561"/>
                        <a:pt x="50942" y="80970"/>
                      </a:cubicBezTo>
                      <a:cubicBezTo>
                        <a:pt x="28911" y="86380"/>
                        <a:pt x="6661" y="72922"/>
                        <a:pt x="1247" y="50911"/>
                      </a:cubicBezTo>
                      <a:cubicBezTo>
                        <a:pt x="-510" y="43768"/>
                        <a:pt x="-313" y="36285"/>
                        <a:pt x="1816" y="29244"/>
                      </a:cubicBezTo>
                      <a:cubicBezTo>
                        <a:pt x="-1173" y="44410"/>
                        <a:pt x="11280" y="66957"/>
                        <a:pt x="22456" y="4797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grpSp>
      <p:sp>
        <p:nvSpPr>
          <p:cNvPr id="1014" name="Google Shape;1014;p26"/>
          <p:cNvSpPr/>
          <p:nvPr/>
        </p:nvSpPr>
        <p:spPr>
          <a:xfrm>
            <a:off x="8751617" y="3003008"/>
            <a:ext cx="67793" cy="67807"/>
          </a:xfrm>
          <a:custGeom>
            <a:rect b="b" l="l" r="r" t="t"/>
            <a:pathLst>
              <a:path extrusionOk="0" h="67807" w="67793">
                <a:moveTo>
                  <a:pt x="71" y="33852"/>
                </a:moveTo>
                <a:cubicBezTo>
                  <a:pt x="2060" y="33443"/>
                  <a:pt x="4053" y="33056"/>
                  <a:pt x="6037" y="32621"/>
                </a:cubicBezTo>
                <a:cubicBezTo>
                  <a:pt x="10623" y="31763"/>
                  <a:pt x="15085" y="30340"/>
                  <a:pt x="19321" y="28385"/>
                </a:cubicBezTo>
                <a:cubicBezTo>
                  <a:pt x="23900" y="26098"/>
                  <a:pt x="27459" y="22185"/>
                  <a:pt x="29300" y="17412"/>
                </a:cubicBezTo>
                <a:cubicBezTo>
                  <a:pt x="31252" y="12288"/>
                  <a:pt x="32684" y="6981"/>
                  <a:pt x="33575" y="1571"/>
                </a:cubicBezTo>
                <a:cubicBezTo>
                  <a:pt x="33654" y="1047"/>
                  <a:pt x="33818" y="539"/>
                  <a:pt x="34059" y="66"/>
                </a:cubicBezTo>
                <a:cubicBezTo>
                  <a:pt x="34387" y="1700"/>
                  <a:pt x="34701" y="3337"/>
                  <a:pt x="35047" y="4966"/>
                </a:cubicBezTo>
                <a:cubicBezTo>
                  <a:pt x="35865" y="9244"/>
                  <a:pt x="37076" y="13436"/>
                  <a:pt x="38666" y="17491"/>
                </a:cubicBezTo>
                <a:cubicBezTo>
                  <a:pt x="40781" y="22833"/>
                  <a:pt x="45005" y="27069"/>
                  <a:pt x="50342" y="29204"/>
                </a:cubicBezTo>
                <a:cubicBezTo>
                  <a:pt x="55526" y="31183"/>
                  <a:pt x="60896" y="32635"/>
                  <a:pt x="66372" y="33539"/>
                </a:cubicBezTo>
                <a:cubicBezTo>
                  <a:pt x="66888" y="33617"/>
                  <a:pt x="67387" y="33775"/>
                  <a:pt x="67854" y="34009"/>
                </a:cubicBezTo>
                <a:cubicBezTo>
                  <a:pt x="65675" y="34464"/>
                  <a:pt x="63491" y="34891"/>
                  <a:pt x="61319" y="35377"/>
                </a:cubicBezTo>
                <a:cubicBezTo>
                  <a:pt x="56918" y="36227"/>
                  <a:pt x="52638" y="37616"/>
                  <a:pt x="48576" y="39510"/>
                </a:cubicBezTo>
                <a:cubicBezTo>
                  <a:pt x="44057" y="41776"/>
                  <a:pt x="40536" y="45631"/>
                  <a:pt x="38690" y="50334"/>
                </a:cubicBezTo>
                <a:cubicBezTo>
                  <a:pt x="36672" y="55596"/>
                  <a:pt x="35203" y="61051"/>
                  <a:pt x="34305" y="66614"/>
                </a:cubicBezTo>
                <a:cubicBezTo>
                  <a:pt x="34241" y="67054"/>
                  <a:pt x="34102" y="67481"/>
                  <a:pt x="33894" y="67874"/>
                </a:cubicBezTo>
                <a:cubicBezTo>
                  <a:pt x="33669" y="66729"/>
                  <a:pt x="33449" y="65582"/>
                  <a:pt x="33211" y="64437"/>
                </a:cubicBezTo>
                <a:cubicBezTo>
                  <a:pt x="32352" y="59702"/>
                  <a:pt x="31060" y="55057"/>
                  <a:pt x="29350" y="50559"/>
                </a:cubicBezTo>
                <a:cubicBezTo>
                  <a:pt x="27216" y="45055"/>
                  <a:pt x="22863" y="40701"/>
                  <a:pt x="17355" y="38563"/>
                </a:cubicBezTo>
                <a:cubicBezTo>
                  <a:pt x="12158" y="36621"/>
                  <a:pt x="6785" y="35186"/>
                  <a:pt x="1311"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5" name="Google Shape;1015;p26"/>
          <p:cNvSpPr/>
          <p:nvPr/>
        </p:nvSpPr>
        <p:spPr>
          <a:xfrm>
            <a:off x="5759848" y="353059"/>
            <a:ext cx="67794" cy="67808"/>
          </a:xfrm>
          <a:custGeom>
            <a:rect b="b" l="l" r="r" t="t"/>
            <a:pathLst>
              <a:path extrusionOk="0" h="67808" w="67794">
                <a:moveTo>
                  <a:pt x="70" y="33852"/>
                </a:moveTo>
                <a:cubicBezTo>
                  <a:pt x="2060" y="33443"/>
                  <a:pt x="4053" y="33056"/>
                  <a:pt x="6037" y="32622"/>
                </a:cubicBezTo>
                <a:cubicBezTo>
                  <a:pt x="10623" y="31762"/>
                  <a:pt x="15086" y="30339"/>
                  <a:pt x="19321" y="28384"/>
                </a:cubicBezTo>
                <a:cubicBezTo>
                  <a:pt x="23900" y="26097"/>
                  <a:pt x="27459" y="22184"/>
                  <a:pt x="29300" y="17412"/>
                </a:cubicBezTo>
                <a:cubicBezTo>
                  <a:pt x="31252" y="12288"/>
                  <a:pt x="32684" y="6981"/>
                  <a:pt x="33575" y="1572"/>
                </a:cubicBezTo>
                <a:cubicBezTo>
                  <a:pt x="33654" y="1047"/>
                  <a:pt x="33817" y="539"/>
                  <a:pt x="34059" y="66"/>
                </a:cubicBezTo>
                <a:cubicBezTo>
                  <a:pt x="34387" y="1700"/>
                  <a:pt x="34701" y="3337"/>
                  <a:pt x="35047" y="4966"/>
                </a:cubicBezTo>
                <a:cubicBezTo>
                  <a:pt x="35864" y="9244"/>
                  <a:pt x="37076" y="13436"/>
                  <a:pt x="38666" y="17490"/>
                </a:cubicBezTo>
                <a:cubicBezTo>
                  <a:pt x="40781" y="22833"/>
                  <a:pt x="45005" y="27069"/>
                  <a:pt x="50343" y="29205"/>
                </a:cubicBezTo>
                <a:cubicBezTo>
                  <a:pt x="55527" y="31183"/>
                  <a:pt x="60897" y="32635"/>
                  <a:pt x="66372" y="33538"/>
                </a:cubicBezTo>
                <a:cubicBezTo>
                  <a:pt x="66888" y="33617"/>
                  <a:pt x="67388" y="33775"/>
                  <a:pt x="67854" y="34008"/>
                </a:cubicBezTo>
                <a:cubicBezTo>
                  <a:pt x="65675" y="34463"/>
                  <a:pt x="63491" y="34891"/>
                  <a:pt x="61320" y="35376"/>
                </a:cubicBezTo>
                <a:cubicBezTo>
                  <a:pt x="56918" y="36226"/>
                  <a:pt x="52639" y="37614"/>
                  <a:pt x="48576" y="39509"/>
                </a:cubicBezTo>
                <a:cubicBezTo>
                  <a:pt x="44057" y="41776"/>
                  <a:pt x="40537" y="45631"/>
                  <a:pt x="38691" y="50334"/>
                </a:cubicBezTo>
                <a:cubicBezTo>
                  <a:pt x="36673" y="55596"/>
                  <a:pt x="35203" y="61052"/>
                  <a:pt x="34306" y="66615"/>
                </a:cubicBezTo>
                <a:cubicBezTo>
                  <a:pt x="34241" y="67055"/>
                  <a:pt x="34103" y="67481"/>
                  <a:pt x="33895" y="67875"/>
                </a:cubicBezTo>
                <a:cubicBezTo>
                  <a:pt x="33669" y="66728"/>
                  <a:pt x="33449" y="65581"/>
                  <a:pt x="33211" y="64437"/>
                </a:cubicBezTo>
                <a:cubicBezTo>
                  <a:pt x="32352" y="59703"/>
                  <a:pt x="31060" y="55057"/>
                  <a:pt x="29350" y="50559"/>
                </a:cubicBezTo>
                <a:cubicBezTo>
                  <a:pt x="27216" y="45055"/>
                  <a:pt x="22863" y="40701"/>
                  <a:pt x="17355" y="38563"/>
                </a:cubicBezTo>
                <a:cubicBezTo>
                  <a:pt x="12158" y="36621"/>
                  <a:pt x="6785" y="35186"/>
                  <a:pt x="1311" y="34277"/>
                </a:cubicBezTo>
                <a:lnTo>
                  <a:pt x="60" y="340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016" name="Google Shape;1016;p26"/>
          <p:cNvGrpSpPr/>
          <p:nvPr/>
        </p:nvGrpSpPr>
        <p:grpSpPr>
          <a:xfrm>
            <a:off x="1828189" y="773252"/>
            <a:ext cx="5607686" cy="3382606"/>
            <a:chOff x="1828190" y="773252"/>
            <a:chExt cx="5607686" cy="3382606"/>
          </a:xfrm>
        </p:grpSpPr>
        <p:sp>
          <p:nvSpPr>
            <p:cNvPr id="1017" name="Google Shape;1017;p26"/>
            <p:cNvSpPr/>
            <p:nvPr/>
          </p:nvSpPr>
          <p:spPr>
            <a:xfrm>
              <a:off x="7368082" y="2480009"/>
              <a:ext cx="67794" cy="67809"/>
            </a:xfrm>
            <a:custGeom>
              <a:rect b="b" l="l" r="r" t="t"/>
              <a:pathLst>
                <a:path extrusionOk="0" h="67809" w="67794">
                  <a:moveTo>
                    <a:pt x="71" y="33852"/>
                  </a:moveTo>
                  <a:cubicBezTo>
                    <a:pt x="2060" y="33445"/>
                    <a:pt x="4054" y="33056"/>
                    <a:pt x="6037" y="32623"/>
                  </a:cubicBezTo>
                  <a:cubicBezTo>
                    <a:pt x="10623" y="31764"/>
                    <a:pt x="15086" y="30340"/>
                    <a:pt x="19322" y="28386"/>
                  </a:cubicBezTo>
                  <a:cubicBezTo>
                    <a:pt x="23901" y="26098"/>
                    <a:pt x="27460" y="22185"/>
                    <a:pt x="29300" y="17412"/>
                  </a:cubicBezTo>
                  <a:cubicBezTo>
                    <a:pt x="31253" y="12289"/>
                    <a:pt x="32685" y="6982"/>
                    <a:pt x="33575" y="1572"/>
                  </a:cubicBezTo>
                  <a:cubicBezTo>
                    <a:pt x="33654" y="1047"/>
                    <a:pt x="33817" y="539"/>
                    <a:pt x="34058" y="66"/>
                  </a:cubicBezTo>
                  <a:cubicBezTo>
                    <a:pt x="34387" y="1700"/>
                    <a:pt x="34701" y="3337"/>
                    <a:pt x="35048" y="4967"/>
                  </a:cubicBezTo>
                  <a:cubicBezTo>
                    <a:pt x="35866" y="9244"/>
                    <a:pt x="37077" y="13437"/>
                    <a:pt x="38666" y="17492"/>
                  </a:cubicBezTo>
                  <a:cubicBezTo>
                    <a:pt x="40781" y="22834"/>
                    <a:pt x="45005" y="27070"/>
                    <a:pt x="50343" y="29205"/>
                  </a:cubicBezTo>
                  <a:cubicBezTo>
                    <a:pt x="55527" y="31184"/>
                    <a:pt x="60897" y="32636"/>
                    <a:pt x="66372" y="33540"/>
                  </a:cubicBezTo>
                  <a:cubicBezTo>
                    <a:pt x="66889" y="33618"/>
                    <a:pt x="67388" y="33776"/>
                    <a:pt x="67854" y="34010"/>
                  </a:cubicBezTo>
                  <a:cubicBezTo>
                    <a:pt x="65676" y="34464"/>
                    <a:pt x="63491" y="34891"/>
                    <a:pt x="61320" y="35377"/>
                  </a:cubicBezTo>
                  <a:cubicBezTo>
                    <a:pt x="56918" y="36228"/>
                    <a:pt x="52639" y="37616"/>
                    <a:pt x="48576" y="39510"/>
                  </a:cubicBezTo>
                  <a:cubicBezTo>
                    <a:pt x="44057" y="41777"/>
                    <a:pt x="40537" y="45632"/>
                    <a:pt x="38691" y="50335"/>
                  </a:cubicBezTo>
                  <a:cubicBezTo>
                    <a:pt x="36673" y="55597"/>
                    <a:pt x="35204" y="61053"/>
                    <a:pt x="34308" y="66616"/>
                  </a:cubicBezTo>
                  <a:cubicBezTo>
                    <a:pt x="34241" y="67056"/>
                    <a:pt x="34103" y="67482"/>
                    <a:pt x="33897" y="67876"/>
                  </a:cubicBezTo>
                  <a:cubicBezTo>
                    <a:pt x="33669" y="66730"/>
                    <a:pt x="33449" y="65582"/>
                    <a:pt x="33212" y="64437"/>
                  </a:cubicBezTo>
                  <a:cubicBezTo>
                    <a:pt x="32353" y="59704"/>
                    <a:pt x="31060" y="55059"/>
                    <a:pt x="29351" y="50561"/>
                  </a:cubicBezTo>
                  <a:cubicBezTo>
                    <a:pt x="27217" y="45056"/>
                    <a:pt x="22863" y="40701"/>
                    <a:pt x="17356" y="38563"/>
                  </a:cubicBezTo>
                  <a:cubicBezTo>
                    <a:pt x="12158" y="36622"/>
                    <a:pt x="6786" y="35187"/>
                    <a:pt x="1312"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8" name="Google Shape;1018;p26"/>
            <p:cNvSpPr/>
            <p:nvPr/>
          </p:nvSpPr>
          <p:spPr>
            <a:xfrm>
              <a:off x="2240174" y="773252"/>
              <a:ext cx="67792" cy="67809"/>
            </a:xfrm>
            <a:custGeom>
              <a:rect b="b" l="l" r="r" t="t"/>
              <a:pathLst>
                <a:path extrusionOk="0" h="67809" w="67792">
                  <a:moveTo>
                    <a:pt x="70" y="33853"/>
                  </a:moveTo>
                  <a:cubicBezTo>
                    <a:pt x="2059" y="33444"/>
                    <a:pt x="4053" y="33057"/>
                    <a:pt x="6036" y="32623"/>
                  </a:cubicBezTo>
                  <a:cubicBezTo>
                    <a:pt x="10623" y="31764"/>
                    <a:pt x="15085" y="30340"/>
                    <a:pt x="19321" y="28386"/>
                  </a:cubicBezTo>
                  <a:cubicBezTo>
                    <a:pt x="23899" y="26098"/>
                    <a:pt x="27458" y="22185"/>
                    <a:pt x="29300" y="17413"/>
                  </a:cubicBezTo>
                  <a:cubicBezTo>
                    <a:pt x="31251" y="12289"/>
                    <a:pt x="32683" y="6982"/>
                    <a:pt x="33575" y="1573"/>
                  </a:cubicBezTo>
                  <a:cubicBezTo>
                    <a:pt x="33653" y="1048"/>
                    <a:pt x="33816" y="539"/>
                    <a:pt x="34057" y="66"/>
                  </a:cubicBezTo>
                  <a:cubicBezTo>
                    <a:pt x="34386" y="1701"/>
                    <a:pt x="34700" y="3338"/>
                    <a:pt x="35047" y="4968"/>
                  </a:cubicBezTo>
                  <a:cubicBezTo>
                    <a:pt x="35864" y="9245"/>
                    <a:pt x="37076" y="13437"/>
                    <a:pt x="38665" y="17492"/>
                  </a:cubicBezTo>
                  <a:cubicBezTo>
                    <a:pt x="40780" y="22834"/>
                    <a:pt x="45003" y="27070"/>
                    <a:pt x="50342" y="29206"/>
                  </a:cubicBezTo>
                  <a:cubicBezTo>
                    <a:pt x="55525" y="31184"/>
                    <a:pt x="60896" y="32636"/>
                    <a:pt x="66371" y="33540"/>
                  </a:cubicBezTo>
                  <a:cubicBezTo>
                    <a:pt x="66886" y="33617"/>
                    <a:pt x="67387" y="33776"/>
                    <a:pt x="67853" y="34010"/>
                  </a:cubicBezTo>
                  <a:cubicBezTo>
                    <a:pt x="65674" y="34464"/>
                    <a:pt x="63490" y="34892"/>
                    <a:pt x="61318" y="35377"/>
                  </a:cubicBezTo>
                  <a:cubicBezTo>
                    <a:pt x="56917" y="36228"/>
                    <a:pt x="52637" y="37616"/>
                    <a:pt x="48575" y="39510"/>
                  </a:cubicBezTo>
                  <a:cubicBezTo>
                    <a:pt x="44056" y="41777"/>
                    <a:pt x="40536" y="45632"/>
                    <a:pt x="38690" y="50335"/>
                  </a:cubicBezTo>
                  <a:cubicBezTo>
                    <a:pt x="36673" y="55597"/>
                    <a:pt x="35204" y="61053"/>
                    <a:pt x="34307" y="66616"/>
                  </a:cubicBezTo>
                  <a:cubicBezTo>
                    <a:pt x="34241" y="67056"/>
                    <a:pt x="34102" y="67482"/>
                    <a:pt x="33896" y="67876"/>
                  </a:cubicBezTo>
                  <a:cubicBezTo>
                    <a:pt x="33667" y="66730"/>
                    <a:pt x="33448" y="65582"/>
                    <a:pt x="33210" y="64438"/>
                  </a:cubicBezTo>
                  <a:cubicBezTo>
                    <a:pt x="32351" y="59704"/>
                    <a:pt x="31059" y="55059"/>
                    <a:pt x="29349" y="50561"/>
                  </a:cubicBezTo>
                  <a:cubicBezTo>
                    <a:pt x="27215" y="45056"/>
                    <a:pt x="22862" y="40702"/>
                    <a:pt x="17354" y="38564"/>
                  </a:cubicBezTo>
                  <a:cubicBezTo>
                    <a:pt x="12157" y="36622"/>
                    <a:pt x="6784" y="35187"/>
                    <a:pt x="1310"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9" name="Google Shape;1019;p26"/>
            <p:cNvSpPr/>
            <p:nvPr/>
          </p:nvSpPr>
          <p:spPr>
            <a:xfrm>
              <a:off x="3642159" y="2643525"/>
              <a:ext cx="67794" cy="67807"/>
            </a:xfrm>
            <a:custGeom>
              <a:rect b="b" l="l" r="r" t="t"/>
              <a:pathLst>
                <a:path extrusionOk="0" h="67807" w="67794">
                  <a:moveTo>
                    <a:pt x="71" y="33852"/>
                  </a:moveTo>
                  <a:cubicBezTo>
                    <a:pt x="2060" y="33443"/>
                    <a:pt x="4053" y="33056"/>
                    <a:pt x="6037" y="32621"/>
                  </a:cubicBezTo>
                  <a:cubicBezTo>
                    <a:pt x="10624" y="31762"/>
                    <a:pt x="15086" y="30339"/>
                    <a:pt x="19322" y="28385"/>
                  </a:cubicBezTo>
                  <a:cubicBezTo>
                    <a:pt x="23901" y="26098"/>
                    <a:pt x="27459" y="22184"/>
                    <a:pt x="29300" y="17412"/>
                  </a:cubicBezTo>
                  <a:cubicBezTo>
                    <a:pt x="31252" y="12288"/>
                    <a:pt x="32684" y="6981"/>
                    <a:pt x="33575" y="1571"/>
                  </a:cubicBezTo>
                  <a:cubicBezTo>
                    <a:pt x="33654" y="1047"/>
                    <a:pt x="33817" y="539"/>
                    <a:pt x="34058" y="66"/>
                  </a:cubicBezTo>
                  <a:cubicBezTo>
                    <a:pt x="34387" y="1699"/>
                    <a:pt x="34701" y="3336"/>
                    <a:pt x="35048" y="4966"/>
                  </a:cubicBezTo>
                  <a:cubicBezTo>
                    <a:pt x="35865" y="9244"/>
                    <a:pt x="37076" y="13437"/>
                    <a:pt x="38666" y="17491"/>
                  </a:cubicBezTo>
                  <a:cubicBezTo>
                    <a:pt x="40782" y="22833"/>
                    <a:pt x="45005" y="27069"/>
                    <a:pt x="50343" y="29204"/>
                  </a:cubicBezTo>
                  <a:cubicBezTo>
                    <a:pt x="55527" y="31183"/>
                    <a:pt x="60897" y="32636"/>
                    <a:pt x="66372" y="33539"/>
                  </a:cubicBezTo>
                  <a:cubicBezTo>
                    <a:pt x="66888" y="33617"/>
                    <a:pt x="67388" y="33775"/>
                    <a:pt x="67854" y="34009"/>
                  </a:cubicBezTo>
                  <a:cubicBezTo>
                    <a:pt x="65676" y="34463"/>
                    <a:pt x="63491" y="34891"/>
                    <a:pt x="61319" y="35375"/>
                  </a:cubicBezTo>
                  <a:cubicBezTo>
                    <a:pt x="56918" y="36227"/>
                    <a:pt x="52638" y="37615"/>
                    <a:pt x="48576" y="39510"/>
                  </a:cubicBezTo>
                  <a:cubicBezTo>
                    <a:pt x="44057" y="41776"/>
                    <a:pt x="40536" y="45631"/>
                    <a:pt x="38691" y="50334"/>
                  </a:cubicBezTo>
                  <a:cubicBezTo>
                    <a:pt x="36673" y="55596"/>
                    <a:pt x="35204" y="61051"/>
                    <a:pt x="34308" y="66614"/>
                  </a:cubicBezTo>
                  <a:cubicBezTo>
                    <a:pt x="34242" y="67054"/>
                    <a:pt x="34103" y="67480"/>
                    <a:pt x="33896" y="67874"/>
                  </a:cubicBezTo>
                  <a:cubicBezTo>
                    <a:pt x="33669" y="66729"/>
                    <a:pt x="33449" y="65582"/>
                    <a:pt x="33212" y="64437"/>
                  </a:cubicBezTo>
                  <a:cubicBezTo>
                    <a:pt x="32353" y="59702"/>
                    <a:pt x="31060" y="55057"/>
                    <a:pt x="29350" y="50559"/>
                  </a:cubicBezTo>
                  <a:cubicBezTo>
                    <a:pt x="27216" y="45054"/>
                    <a:pt x="22863" y="40700"/>
                    <a:pt x="17355" y="38563"/>
                  </a:cubicBezTo>
                  <a:cubicBezTo>
                    <a:pt x="12158" y="36621"/>
                    <a:pt x="6785" y="35186"/>
                    <a:pt x="1311"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0" name="Google Shape;1020;p26"/>
            <p:cNvSpPr/>
            <p:nvPr/>
          </p:nvSpPr>
          <p:spPr>
            <a:xfrm>
              <a:off x="1828190" y="2348786"/>
              <a:ext cx="67792" cy="67808"/>
            </a:xfrm>
            <a:custGeom>
              <a:rect b="b" l="l" r="r" t="t"/>
              <a:pathLst>
                <a:path extrusionOk="0" h="67808" w="67792">
                  <a:moveTo>
                    <a:pt x="70" y="33852"/>
                  </a:moveTo>
                  <a:cubicBezTo>
                    <a:pt x="2059" y="33443"/>
                    <a:pt x="4053" y="33056"/>
                    <a:pt x="6036" y="32622"/>
                  </a:cubicBezTo>
                  <a:cubicBezTo>
                    <a:pt x="10623" y="31763"/>
                    <a:pt x="15085" y="30340"/>
                    <a:pt x="19321" y="28386"/>
                  </a:cubicBezTo>
                  <a:cubicBezTo>
                    <a:pt x="23900" y="26098"/>
                    <a:pt x="27459" y="22184"/>
                    <a:pt x="29300" y="17412"/>
                  </a:cubicBezTo>
                  <a:cubicBezTo>
                    <a:pt x="31251" y="12288"/>
                    <a:pt x="32683" y="6981"/>
                    <a:pt x="33575" y="1572"/>
                  </a:cubicBezTo>
                  <a:cubicBezTo>
                    <a:pt x="33653" y="1047"/>
                    <a:pt x="33816" y="539"/>
                    <a:pt x="34057" y="66"/>
                  </a:cubicBezTo>
                  <a:cubicBezTo>
                    <a:pt x="34386" y="1700"/>
                    <a:pt x="34700" y="3337"/>
                    <a:pt x="35047" y="4967"/>
                  </a:cubicBezTo>
                  <a:cubicBezTo>
                    <a:pt x="35864" y="9244"/>
                    <a:pt x="37076" y="13437"/>
                    <a:pt x="38665" y="17492"/>
                  </a:cubicBezTo>
                  <a:cubicBezTo>
                    <a:pt x="40781" y="22833"/>
                    <a:pt x="45004" y="27070"/>
                    <a:pt x="50342" y="29205"/>
                  </a:cubicBezTo>
                  <a:cubicBezTo>
                    <a:pt x="55525" y="31184"/>
                    <a:pt x="60896" y="32636"/>
                    <a:pt x="66371" y="33540"/>
                  </a:cubicBezTo>
                  <a:cubicBezTo>
                    <a:pt x="66886" y="33617"/>
                    <a:pt x="67387" y="33776"/>
                    <a:pt x="67853" y="34010"/>
                  </a:cubicBezTo>
                  <a:cubicBezTo>
                    <a:pt x="65674" y="34464"/>
                    <a:pt x="63489" y="34891"/>
                    <a:pt x="61318" y="35376"/>
                  </a:cubicBezTo>
                  <a:cubicBezTo>
                    <a:pt x="56917" y="36227"/>
                    <a:pt x="52637" y="37616"/>
                    <a:pt x="48575" y="39510"/>
                  </a:cubicBezTo>
                  <a:cubicBezTo>
                    <a:pt x="44056" y="41776"/>
                    <a:pt x="40535" y="45632"/>
                    <a:pt x="38690" y="50335"/>
                  </a:cubicBezTo>
                  <a:cubicBezTo>
                    <a:pt x="36673" y="55597"/>
                    <a:pt x="35204" y="61052"/>
                    <a:pt x="34307" y="66615"/>
                  </a:cubicBezTo>
                  <a:cubicBezTo>
                    <a:pt x="34241" y="67055"/>
                    <a:pt x="34102" y="67481"/>
                    <a:pt x="33896" y="67875"/>
                  </a:cubicBezTo>
                  <a:cubicBezTo>
                    <a:pt x="33667" y="66730"/>
                    <a:pt x="33447" y="65581"/>
                    <a:pt x="33211" y="64437"/>
                  </a:cubicBezTo>
                  <a:cubicBezTo>
                    <a:pt x="32351" y="59703"/>
                    <a:pt x="31059" y="55058"/>
                    <a:pt x="29349" y="50560"/>
                  </a:cubicBezTo>
                  <a:cubicBezTo>
                    <a:pt x="27215" y="45055"/>
                    <a:pt x="22862" y="40701"/>
                    <a:pt x="17354" y="38563"/>
                  </a:cubicBezTo>
                  <a:cubicBezTo>
                    <a:pt x="12157" y="36622"/>
                    <a:pt x="6784" y="35187"/>
                    <a:pt x="1310"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1" name="Google Shape;1021;p26"/>
            <p:cNvSpPr/>
            <p:nvPr/>
          </p:nvSpPr>
          <p:spPr>
            <a:xfrm>
              <a:off x="7274933" y="4088049"/>
              <a:ext cx="67792" cy="67809"/>
            </a:xfrm>
            <a:custGeom>
              <a:rect b="b" l="l" r="r" t="t"/>
              <a:pathLst>
                <a:path extrusionOk="0" h="67809" w="67792">
                  <a:moveTo>
                    <a:pt x="70" y="33854"/>
                  </a:moveTo>
                  <a:cubicBezTo>
                    <a:pt x="2059" y="33445"/>
                    <a:pt x="4053" y="33058"/>
                    <a:pt x="6036" y="32623"/>
                  </a:cubicBezTo>
                  <a:cubicBezTo>
                    <a:pt x="10623" y="31764"/>
                    <a:pt x="15085" y="30341"/>
                    <a:pt x="19321" y="28386"/>
                  </a:cubicBezTo>
                  <a:cubicBezTo>
                    <a:pt x="23900" y="26098"/>
                    <a:pt x="27459" y="22186"/>
                    <a:pt x="29301" y="17414"/>
                  </a:cubicBezTo>
                  <a:cubicBezTo>
                    <a:pt x="31252" y="12289"/>
                    <a:pt x="32684" y="6983"/>
                    <a:pt x="33575" y="1573"/>
                  </a:cubicBezTo>
                  <a:cubicBezTo>
                    <a:pt x="33654" y="1048"/>
                    <a:pt x="33817" y="539"/>
                    <a:pt x="34059" y="66"/>
                  </a:cubicBezTo>
                  <a:cubicBezTo>
                    <a:pt x="34387" y="1701"/>
                    <a:pt x="34700" y="3338"/>
                    <a:pt x="35047" y="4968"/>
                  </a:cubicBezTo>
                  <a:cubicBezTo>
                    <a:pt x="35865" y="9245"/>
                    <a:pt x="37076" y="13437"/>
                    <a:pt x="38665" y="17492"/>
                  </a:cubicBezTo>
                  <a:cubicBezTo>
                    <a:pt x="40781" y="22834"/>
                    <a:pt x="45004" y="27071"/>
                    <a:pt x="50343" y="29206"/>
                  </a:cubicBezTo>
                  <a:cubicBezTo>
                    <a:pt x="55526" y="31184"/>
                    <a:pt x="60896" y="32636"/>
                    <a:pt x="66371" y="33540"/>
                  </a:cubicBezTo>
                  <a:cubicBezTo>
                    <a:pt x="66886" y="33618"/>
                    <a:pt x="67386" y="33777"/>
                    <a:pt x="67852" y="34010"/>
                  </a:cubicBezTo>
                  <a:cubicBezTo>
                    <a:pt x="65674" y="34464"/>
                    <a:pt x="63490" y="34892"/>
                    <a:pt x="61318" y="35377"/>
                  </a:cubicBezTo>
                  <a:cubicBezTo>
                    <a:pt x="56917" y="36228"/>
                    <a:pt x="52637" y="37616"/>
                    <a:pt x="48576" y="39510"/>
                  </a:cubicBezTo>
                  <a:cubicBezTo>
                    <a:pt x="44057" y="41777"/>
                    <a:pt x="40535" y="45632"/>
                    <a:pt x="38690" y="50335"/>
                  </a:cubicBezTo>
                  <a:cubicBezTo>
                    <a:pt x="36673" y="55597"/>
                    <a:pt x="35204" y="61053"/>
                    <a:pt x="34307" y="66616"/>
                  </a:cubicBezTo>
                  <a:cubicBezTo>
                    <a:pt x="34242" y="67056"/>
                    <a:pt x="34103" y="67482"/>
                    <a:pt x="33896" y="67876"/>
                  </a:cubicBezTo>
                  <a:cubicBezTo>
                    <a:pt x="33669" y="66730"/>
                    <a:pt x="33449" y="65582"/>
                    <a:pt x="33210" y="64439"/>
                  </a:cubicBezTo>
                  <a:cubicBezTo>
                    <a:pt x="32352" y="59704"/>
                    <a:pt x="31059" y="55059"/>
                    <a:pt x="29350" y="50561"/>
                  </a:cubicBezTo>
                  <a:cubicBezTo>
                    <a:pt x="27216" y="45057"/>
                    <a:pt x="22862" y="40703"/>
                    <a:pt x="17355" y="38565"/>
                  </a:cubicBezTo>
                  <a:cubicBezTo>
                    <a:pt x="12157" y="36622"/>
                    <a:pt x="6784"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223" name="Google Shape;1223;p35"/>
          <p:cNvGraphicFramePr/>
          <p:nvPr/>
        </p:nvGraphicFramePr>
        <p:xfrm>
          <a:off x="558063" y="718938"/>
          <a:ext cx="3000000" cy="3000000"/>
        </p:xfrm>
        <a:graphic>
          <a:graphicData uri="http://schemas.openxmlformats.org/drawingml/2006/table">
            <a:tbl>
              <a:tblPr>
                <a:noFill/>
                <a:tableStyleId>{B0623C8E-6BD2-4795-9169-7D2EBCAE74CE}</a:tableStyleId>
              </a:tblPr>
              <a:tblGrid>
                <a:gridCol w="3412275"/>
                <a:gridCol w="4499025"/>
              </a:tblGrid>
              <a:tr h="451100">
                <a:tc>
                  <a:txBody>
                    <a:bodyPr/>
                    <a:lstStyle/>
                    <a:p>
                      <a:pPr indent="0" lvl="0" marL="0" rtl="0" algn="ctr">
                        <a:spcBef>
                          <a:spcPts val="0"/>
                        </a:spcBef>
                        <a:spcAft>
                          <a:spcPts val="0"/>
                        </a:spcAft>
                        <a:buNone/>
                      </a:pPr>
                      <a:r>
                        <a:rPr b="1" lang="en" sz="1800">
                          <a:solidFill>
                            <a:schemeClr val="accent2"/>
                          </a:solidFill>
                        </a:rPr>
                        <a:t>Paper Title</a:t>
                      </a:r>
                      <a:endParaRPr b="1" sz="1800">
                        <a:solidFill>
                          <a:schemeClr val="accent2"/>
                        </a:solidFill>
                      </a:endParaRPr>
                    </a:p>
                  </a:txBody>
                  <a:tcPr marT="91425" marB="91425" marR="91425" marL="91425"/>
                </a:tc>
                <a:tc>
                  <a:txBody>
                    <a:bodyPr/>
                    <a:lstStyle/>
                    <a:p>
                      <a:pPr indent="0" lvl="0" marL="0" rtl="0" algn="ctr">
                        <a:spcBef>
                          <a:spcPts val="0"/>
                        </a:spcBef>
                        <a:spcAft>
                          <a:spcPts val="0"/>
                        </a:spcAft>
                        <a:buNone/>
                      </a:pPr>
                      <a:r>
                        <a:rPr b="1" lang="en" sz="1800">
                          <a:solidFill>
                            <a:schemeClr val="accent2"/>
                          </a:solidFill>
                        </a:rPr>
                        <a:t>Paper Summary</a:t>
                      </a:r>
                      <a:endParaRPr b="1" sz="1800">
                        <a:solidFill>
                          <a:schemeClr val="accent2"/>
                        </a:solidFill>
                      </a:endParaRPr>
                    </a:p>
                  </a:txBody>
                  <a:tcPr marT="91425" marB="91425" marR="91425" marL="91425"/>
                </a:tc>
              </a:tr>
              <a:tr h="1022575">
                <a:tc>
                  <a:txBody>
                    <a:bodyPr/>
                    <a:lstStyle/>
                    <a:p>
                      <a:pPr indent="0" lvl="0" marL="0" rtl="0" algn="l">
                        <a:spcBef>
                          <a:spcPts val="0"/>
                        </a:spcBef>
                        <a:spcAft>
                          <a:spcPts val="0"/>
                        </a:spcAft>
                        <a:buNone/>
                      </a:pPr>
                      <a:r>
                        <a:rPr lang="en">
                          <a:solidFill>
                            <a:schemeClr val="dk1"/>
                          </a:solidFill>
                        </a:rPr>
                        <a:t>DTW at Qur’an QA 2022: Utilising Transfer Learning with Transformers for Question Answering in a Low-resource Domain</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Uses transfer learning with transformers to improve question answering in a low-resource domain.</a:t>
                      </a:r>
                      <a:endParaRPr>
                        <a:solidFill>
                          <a:schemeClr val="dk1"/>
                        </a:solidFill>
                      </a:endParaRPr>
                    </a:p>
                  </a:txBody>
                  <a:tcPr marT="91425" marB="91425" marR="91425" marL="91425"/>
                </a:tc>
              </a:tr>
              <a:tr h="948575">
                <a:tc>
                  <a:txBody>
                    <a:bodyPr/>
                    <a:lstStyle/>
                    <a:p>
                      <a:pPr indent="0" lvl="0" marL="0" rtl="0" algn="l">
                        <a:spcBef>
                          <a:spcPts val="0"/>
                        </a:spcBef>
                        <a:spcAft>
                          <a:spcPts val="0"/>
                        </a:spcAft>
                        <a:buNone/>
                      </a:pPr>
                      <a:r>
                        <a:rPr lang="en">
                          <a:solidFill>
                            <a:schemeClr val="dk1"/>
                          </a:solidFill>
                        </a:rPr>
                        <a:t>HAQA and QUQA: Constructing two Arabic Question-Answering Corpora for the Quran and Hadith</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Introduces HAQA and QUQA corpora, the first for Hadith and the latter for the Quran, aiding Arabic QA research.</a:t>
                      </a:r>
                      <a:endParaRPr>
                        <a:solidFill>
                          <a:schemeClr val="dk1"/>
                        </a:solidFill>
                      </a:endParaRPr>
                    </a:p>
                  </a:txBody>
                  <a:tcPr marT="91425" marB="91425" marR="91425" marL="91425"/>
                </a:tc>
              </a:tr>
              <a:tr h="812025">
                <a:tc>
                  <a:txBody>
                    <a:bodyPr/>
                    <a:lstStyle/>
                    <a:p>
                      <a:pPr indent="0" lvl="0" marL="0" rtl="0" algn="l">
                        <a:spcBef>
                          <a:spcPts val="0"/>
                        </a:spcBef>
                        <a:spcAft>
                          <a:spcPts val="0"/>
                        </a:spcAft>
                        <a:buNone/>
                      </a:pPr>
                      <a:r>
                        <a:rPr lang="en">
                          <a:solidFill>
                            <a:schemeClr val="dk1"/>
                          </a:solidFill>
                        </a:rPr>
                        <a:t>Low-Resource Machine Reading Comprehension: A Comprehensive Survey</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Reviews techniques and challenges in low-resource machine reading comprehension.</a:t>
                      </a:r>
                      <a:endParaRPr>
                        <a:solidFill>
                          <a:schemeClr val="dk1"/>
                        </a:solidFill>
                      </a:endParaRPr>
                    </a:p>
                  </a:txBody>
                  <a:tcPr marT="91425" marB="91425" marR="91425" marL="91425"/>
                </a:tc>
              </a:tr>
              <a:tr h="601475">
                <a:tc>
                  <a:txBody>
                    <a:bodyPr/>
                    <a:lstStyle/>
                    <a:p>
                      <a:pPr indent="0" lvl="0" marL="0" rtl="0" algn="l">
                        <a:spcBef>
                          <a:spcPts val="0"/>
                        </a:spcBef>
                        <a:spcAft>
                          <a:spcPts val="0"/>
                        </a:spcAft>
                        <a:buNone/>
                      </a:pPr>
                      <a:r>
                        <a:rPr lang="en">
                          <a:solidFill>
                            <a:schemeClr val="dk1"/>
                          </a:solidFill>
                        </a:rPr>
                        <a:t>Retrieval-Augmented Generation for Knowledge-Intensive NLP Tasks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Introduces RAG, combining retrieval and generation to enhance performance on knowledge-intensive tasks.</a:t>
                      </a:r>
                      <a:endParaRPr>
                        <a:solidFill>
                          <a:schemeClr val="dk1"/>
                        </a:solidFill>
                      </a:endParaRPr>
                    </a:p>
                  </a:txBody>
                  <a:tcPr marT="91425" marB="91425" marR="91425" marL="91425"/>
                </a:tc>
              </a:tr>
              <a:tr h="390950">
                <a:tc>
                  <a:txBody>
                    <a:bodyPr/>
                    <a:lstStyle/>
                    <a:p>
                      <a:pPr indent="0" lvl="0" marL="0" rtl="0" algn="l">
                        <a:spcBef>
                          <a:spcPts val="0"/>
                        </a:spcBef>
                        <a:spcAft>
                          <a:spcPts val="0"/>
                        </a:spcAft>
                        <a:buNone/>
                      </a:pPr>
                      <a:r>
                        <a:t/>
                      </a:r>
                      <a:endParaRPr>
                        <a:solidFill>
                          <a:schemeClr val="dk1"/>
                        </a:solidFill>
                      </a:endParaRPr>
                    </a:p>
                  </a:txBody>
                  <a:tcPr marT="91425" marB="91425" marR="91425" marL="91425"/>
                </a:tc>
                <a:tc>
                  <a:txBody>
                    <a:bodyPr/>
                    <a:lstStyle/>
                    <a:p>
                      <a:pPr indent="0" lvl="0" marL="0" rtl="0" algn="l">
                        <a:spcBef>
                          <a:spcPts val="0"/>
                        </a:spcBef>
                        <a:spcAft>
                          <a:spcPts val="0"/>
                        </a:spcAft>
                        <a:buNone/>
                      </a:pPr>
                      <a:r>
                        <a:t/>
                      </a:r>
                      <a:endParaRPr>
                        <a:solidFill>
                          <a:schemeClr val="dk1"/>
                        </a:solidFill>
                      </a:endParaRPr>
                    </a:p>
                  </a:txBody>
                  <a:tcPr marT="91425" marB="91425" marR="91425" marL="91425"/>
                </a:tc>
              </a:tr>
            </a:tbl>
          </a:graphicData>
        </a:graphic>
      </p:graphicFrame>
      <p:sp>
        <p:nvSpPr>
          <p:cNvPr id="1224" name="Google Shape;1224;p35"/>
          <p:cNvSpPr txBox="1"/>
          <p:nvPr>
            <p:ph type="title"/>
          </p:nvPr>
        </p:nvSpPr>
        <p:spPr>
          <a:xfrm>
            <a:off x="1104013" y="151350"/>
            <a:ext cx="6965100" cy="510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3000">
                <a:solidFill>
                  <a:schemeClr val="accent2"/>
                </a:solidFill>
              </a:rPr>
              <a:t>Related Work</a:t>
            </a:r>
            <a:endParaRPr sz="3000">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grpSp>
        <p:nvGrpSpPr>
          <p:cNvPr id="1229" name="Google Shape;1229;p36"/>
          <p:cNvGrpSpPr/>
          <p:nvPr/>
        </p:nvGrpSpPr>
        <p:grpSpPr>
          <a:xfrm>
            <a:off x="1238989" y="838583"/>
            <a:ext cx="6273086" cy="3538035"/>
            <a:chOff x="1238990" y="838583"/>
            <a:chExt cx="6273086" cy="3538035"/>
          </a:xfrm>
        </p:grpSpPr>
        <p:sp>
          <p:nvSpPr>
            <p:cNvPr id="1230" name="Google Shape;1230;p36"/>
            <p:cNvSpPr/>
            <p:nvPr/>
          </p:nvSpPr>
          <p:spPr>
            <a:xfrm>
              <a:off x="7444282" y="4308809"/>
              <a:ext cx="67794" cy="67809"/>
            </a:xfrm>
            <a:custGeom>
              <a:rect b="b" l="l" r="r" t="t"/>
              <a:pathLst>
                <a:path extrusionOk="0" h="67809" w="67794">
                  <a:moveTo>
                    <a:pt x="71" y="33852"/>
                  </a:moveTo>
                  <a:cubicBezTo>
                    <a:pt x="2060" y="33445"/>
                    <a:pt x="4054" y="33056"/>
                    <a:pt x="6037" y="32623"/>
                  </a:cubicBezTo>
                  <a:cubicBezTo>
                    <a:pt x="10623" y="31764"/>
                    <a:pt x="15086" y="30340"/>
                    <a:pt x="19322" y="28386"/>
                  </a:cubicBezTo>
                  <a:cubicBezTo>
                    <a:pt x="23901" y="26098"/>
                    <a:pt x="27460" y="22185"/>
                    <a:pt x="29300" y="17412"/>
                  </a:cubicBezTo>
                  <a:cubicBezTo>
                    <a:pt x="31253" y="12289"/>
                    <a:pt x="32685" y="6982"/>
                    <a:pt x="33575" y="1572"/>
                  </a:cubicBezTo>
                  <a:cubicBezTo>
                    <a:pt x="33654" y="1047"/>
                    <a:pt x="33817" y="539"/>
                    <a:pt x="34058" y="66"/>
                  </a:cubicBezTo>
                  <a:cubicBezTo>
                    <a:pt x="34387" y="1700"/>
                    <a:pt x="34701" y="3337"/>
                    <a:pt x="35048" y="4967"/>
                  </a:cubicBezTo>
                  <a:cubicBezTo>
                    <a:pt x="35866" y="9244"/>
                    <a:pt x="37077" y="13437"/>
                    <a:pt x="38666" y="17492"/>
                  </a:cubicBezTo>
                  <a:cubicBezTo>
                    <a:pt x="40781" y="22834"/>
                    <a:pt x="45005" y="27070"/>
                    <a:pt x="50343" y="29205"/>
                  </a:cubicBezTo>
                  <a:cubicBezTo>
                    <a:pt x="55527" y="31184"/>
                    <a:pt x="60897" y="32636"/>
                    <a:pt x="66372" y="33540"/>
                  </a:cubicBezTo>
                  <a:cubicBezTo>
                    <a:pt x="66889" y="33618"/>
                    <a:pt x="67388" y="33776"/>
                    <a:pt x="67854" y="34010"/>
                  </a:cubicBezTo>
                  <a:cubicBezTo>
                    <a:pt x="65676" y="34464"/>
                    <a:pt x="63491" y="34891"/>
                    <a:pt x="61320" y="35377"/>
                  </a:cubicBezTo>
                  <a:cubicBezTo>
                    <a:pt x="56918" y="36228"/>
                    <a:pt x="52639" y="37616"/>
                    <a:pt x="48576" y="39510"/>
                  </a:cubicBezTo>
                  <a:cubicBezTo>
                    <a:pt x="44057" y="41777"/>
                    <a:pt x="40537" y="45632"/>
                    <a:pt x="38691" y="50335"/>
                  </a:cubicBezTo>
                  <a:cubicBezTo>
                    <a:pt x="36673" y="55597"/>
                    <a:pt x="35204" y="61053"/>
                    <a:pt x="34308" y="66616"/>
                  </a:cubicBezTo>
                  <a:cubicBezTo>
                    <a:pt x="34241" y="67056"/>
                    <a:pt x="34103" y="67482"/>
                    <a:pt x="33897" y="67876"/>
                  </a:cubicBezTo>
                  <a:cubicBezTo>
                    <a:pt x="33669" y="66730"/>
                    <a:pt x="33449" y="65582"/>
                    <a:pt x="33212" y="64437"/>
                  </a:cubicBezTo>
                  <a:cubicBezTo>
                    <a:pt x="32353" y="59704"/>
                    <a:pt x="31060" y="55059"/>
                    <a:pt x="29351" y="50561"/>
                  </a:cubicBezTo>
                  <a:cubicBezTo>
                    <a:pt x="27217" y="45056"/>
                    <a:pt x="22863" y="40701"/>
                    <a:pt x="17356" y="38563"/>
                  </a:cubicBezTo>
                  <a:cubicBezTo>
                    <a:pt x="12158" y="36622"/>
                    <a:pt x="6786" y="35187"/>
                    <a:pt x="1312"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1" name="Google Shape;1231;p36"/>
            <p:cNvSpPr/>
            <p:nvPr/>
          </p:nvSpPr>
          <p:spPr>
            <a:xfrm>
              <a:off x="3337359" y="4243725"/>
              <a:ext cx="67794" cy="67807"/>
            </a:xfrm>
            <a:custGeom>
              <a:rect b="b" l="l" r="r" t="t"/>
              <a:pathLst>
                <a:path extrusionOk="0" h="67807" w="67794">
                  <a:moveTo>
                    <a:pt x="71" y="33852"/>
                  </a:moveTo>
                  <a:cubicBezTo>
                    <a:pt x="2060" y="33443"/>
                    <a:pt x="4053" y="33056"/>
                    <a:pt x="6037" y="32621"/>
                  </a:cubicBezTo>
                  <a:cubicBezTo>
                    <a:pt x="10624" y="31762"/>
                    <a:pt x="15086" y="30339"/>
                    <a:pt x="19322" y="28385"/>
                  </a:cubicBezTo>
                  <a:cubicBezTo>
                    <a:pt x="23901" y="26098"/>
                    <a:pt x="27459" y="22184"/>
                    <a:pt x="29300" y="17412"/>
                  </a:cubicBezTo>
                  <a:cubicBezTo>
                    <a:pt x="31252" y="12288"/>
                    <a:pt x="32684" y="6981"/>
                    <a:pt x="33575" y="1571"/>
                  </a:cubicBezTo>
                  <a:cubicBezTo>
                    <a:pt x="33654" y="1047"/>
                    <a:pt x="33817" y="539"/>
                    <a:pt x="34058" y="66"/>
                  </a:cubicBezTo>
                  <a:cubicBezTo>
                    <a:pt x="34387" y="1699"/>
                    <a:pt x="34701" y="3336"/>
                    <a:pt x="35048" y="4966"/>
                  </a:cubicBezTo>
                  <a:cubicBezTo>
                    <a:pt x="35865" y="9244"/>
                    <a:pt x="37076" y="13437"/>
                    <a:pt x="38666" y="17491"/>
                  </a:cubicBezTo>
                  <a:cubicBezTo>
                    <a:pt x="40782" y="22833"/>
                    <a:pt x="45005" y="27069"/>
                    <a:pt x="50343" y="29204"/>
                  </a:cubicBezTo>
                  <a:cubicBezTo>
                    <a:pt x="55527" y="31183"/>
                    <a:pt x="60897" y="32636"/>
                    <a:pt x="66372" y="33539"/>
                  </a:cubicBezTo>
                  <a:cubicBezTo>
                    <a:pt x="66888" y="33617"/>
                    <a:pt x="67388" y="33775"/>
                    <a:pt x="67854" y="34009"/>
                  </a:cubicBezTo>
                  <a:cubicBezTo>
                    <a:pt x="65676" y="34463"/>
                    <a:pt x="63491" y="34891"/>
                    <a:pt x="61319" y="35375"/>
                  </a:cubicBezTo>
                  <a:cubicBezTo>
                    <a:pt x="56918" y="36227"/>
                    <a:pt x="52638" y="37615"/>
                    <a:pt x="48576" y="39510"/>
                  </a:cubicBezTo>
                  <a:cubicBezTo>
                    <a:pt x="44057" y="41776"/>
                    <a:pt x="40536" y="45631"/>
                    <a:pt x="38691" y="50334"/>
                  </a:cubicBezTo>
                  <a:cubicBezTo>
                    <a:pt x="36673" y="55596"/>
                    <a:pt x="35204" y="61051"/>
                    <a:pt x="34308" y="66614"/>
                  </a:cubicBezTo>
                  <a:cubicBezTo>
                    <a:pt x="34242" y="67054"/>
                    <a:pt x="34103" y="67480"/>
                    <a:pt x="33896" y="67874"/>
                  </a:cubicBezTo>
                  <a:cubicBezTo>
                    <a:pt x="33669" y="66729"/>
                    <a:pt x="33449" y="65582"/>
                    <a:pt x="33212" y="64437"/>
                  </a:cubicBezTo>
                  <a:cubicBezTo>
                    <a:pt x="32353" y="59702"/>
                    <a:pt x="31060" y="55057"/>
                    <a:pt x="29350" y="50559"/>
                  </a:cubicBezTo>
                  <a:cubicBezTo>
                    <a:pt x="27216" y="45054"/>
                    <a:pt x="22863" y="40700"/>
                    <a:pt x="17355" y="38563"/>
                  </a:cubicBezTo>
                  <a:cubicBezTo>
                    <a:pt x="12158" y="36621"/>
                    <a:pt x="6785" y="35186"/>
                    <a:pt x="1311" y="34278"/>
                  </a:cubicBezTo>
                  <a:lnTo>
                    <a:pt x="60" y="3403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2" name="Google Shape;1232;p36"/>
            <p:cNvSpPr/>
            <p:nvPr/>
          </p:nvSpPr>
          <p:spPr>
            <a:xfrm>
              <a:off x="1980590" y="1510586"/>
              <a:ext cx="67792" cy="67808"/>
            </a:xfrm>
            <a:custGeom>
              <a:rect b="b" l="l" r="r" t="t"/>
              <a:pathLst>
                <a:path extrusionOk="0" h="67808" w="67792">
                  <a:moveTo>
                    <a:pt x="70" y="33852"/>
                  </a:moveTo>
                  <a:cubicBezTo>
                    <a:pt x="2059" y="33443"/>
                    <a:pt x="4053" y="33056"/>
                    <a:pt x="6036" y="32622"/>
                  </a:cubicBezTo>
                  <a:cubicBezTo>
                    <a:pt x="10623" y="31763"/>
                    <a:pt x="15085" y="30340"/>
                    <a:pt x="19321" y="28386"/>
                  </a:cubicBezTo>
                  <a:cubicBezTo>
                    <a:pt x="23900" y="26098"/>
                    <a:pt x="27459" y="22184"/>
                    <a:pt x="29300" y="17412"/>
                  </a:cubicBezTo>
                  <a:cubicBezTo>
                    <a:pt x="31251" y="12288"/>
                    <a:pt x="32683" y="6981"/>
                    <a:pt x="33575" y="1572"/>
                  </a:cubicBezTo>
                  <a:cubicBezTo>
                    <a:pt x="33653" y="1047"/>
                    <a:pt x="33816" y="539"/>
                    <a:pt x="34057" y="66"/>
                  </a:cubicBezTo>
                  <a:cubicBezTo>
                    <a:pt x="34386" y="1700"/>
                    <a:pt x="34700" y="3337"/>
                    <a:pt x="35047" y="4967"/>
                  </a:cubicBezTo>
                  <a:cubicBezTo>
                    <a:pt x="35864" y="9244"/>
                    <a:pt x="37076" y="13437"/>
                    <a:pt x="38665" y="17492"/>
                  </a:cubicBezTo>
                  <a:cubicBezTo>
                    <a:pt x="40781" y="22833"/>
                    <a:pt x="45004" y="27070"/>
                    <a:pt x="50342" y="29205"/>
                  </a:cubicBezTo>
                  <a:cubicBezTo>
                    <a:pt x="55525" y="31184"/>
                    <a:pt x="60896" y="32636"/>
                    <a:pt x="66371" y="33540"/>
                  </a:cubicBezTo>
                  <a:cubicBezTo>
                    <a:pt x="66886" y="33617"/>
                    <a:pt x="67387" y="33776"/>
                    <a:pt x="67853" y="34010"/>
                  </a:cubicBezTo>
                  <a:cubicBezTo>
                    <a:pt x="65674" y="34464"/>
                    <a:pt x="63489" y="34891"/>
                    <a:pt x="61318" y="35376"/>
                  </a:cubicBezTo>
                  <a:cubicBezTo>
                    <a:pt x="56917" y="36227"/>
                    <a:pt x="52637" y="37616"/>
                    <a:pt x="48575" y="39510"/>
                  </a:cubicBezTo>
                  <a:cubicBezTo>
                    <a:pt x="44056" y="41776"/>
                    <a:pt x="40535" y="45632"/>
                    <a:pt x="38690" y="50335"/>
                  </a:cubicBezTo>
                  <a:cubicBezTo>
                    <a:pt x="36673" y="55597"/>
                    <a:pt x="35204" y="61052"/>
                    <a:pt x="34307" y="66615"/>
                  </a:cubicBezTo>
                  <a:cubicBezTo>
                    <a:pt x="34241" y="67055"/>
                    <a:pt x="34102" y="67481"/>
                    <a:pt x="33896" y="67875"/>
                  </a:cubicBezTo>
                  <a:cubicBezTo>
                    <a:pt x="33667" y="66730"/>
                    <a:pt x="33447" y="65581"/>
                    <a:pt x="33211" y="64437"/>
                  </a:cubicBezTo>
                  <a:cubicBezTo>
                    <a:pt x="32351" y="59703"/>
                    <a:pt x="31059" y="55058"/>
                    <a:pt x="29349" y="50560"/>
                  </a:cubicBezTo>
                  <a:cubicBezTo>
                    <a:pt x="27215" y="45055"/>
                    <a:pt x="22862" y="40701"/>
                    <a:pt x="17354" y="38563"/>
                  </a:cubicBezTo>
                  <a:cubicBezTo>
                    <a:pt x="12157" y="36622"/>
                    <a:pt x="6784" y="35187"/>
                    <a:pt x="1310"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3" name="Google Shape;1233;p36"/>
            <p:cNvSpPr/>
            <p:nvPr/>
          </p:nvSpPr>
          <p:spPr>
            <a:xfrm>
              <a:off x="1238990" y="838583"/>
              <a:ext cx="67794" cy="67809"/>
            </a:xfrm>
            <a:custGeom>
              <a:rect b="b" l="l" r="r" t="t"/>
              <a:pathLst>
                <a:path extrusionOk="0" h="67809" w="67794">
                  <a:moveTo>
                    <a:pt x="71" y="33852"/>
                  </a:moveTo>
                  <a:cubicBezTo>
                    <a:pt x="2060" y="33445"/>
                    <a:pt x="4053" y="33056"/>
                    <a:pt x="6036" y="32623"/>
                  </a:cubicBezTo>
                  <a:cubicBezTo>
                    <a:pt x="10623" y="31764"/>
                    <a:pt x="15085" y="30341"/>
                    <a:pt x="19321" y="28386"/>
                  </a:cubicBezTo>
                  <a:cubicBezTo>
                    <a:pt x="23900" y="26098"/>
                    <a:pt x="27459" y="22185"/>
                    <a:pt x="29300" y="17412"/>
                  </a:cubicBezTo>
                  <a:cubicBezTo>
                    <a:pt x="31251" y="12288"/>
                    <a:pt x="32683" y="6981"/>
                    <a:pt x="33575" y="1572"/>
                  </a:cubicBezTo>
                  <a:cubicBezTo>
                    <a:pt x="33654" y="1047"/>
                    <a:pt x="33817" y="539"/>
                    <a:pt x="34058" y="66"/>
                  </a:cubicBezTo>
                  <a:cubicBezTo>
                    <a:pt x="34387" y="1700"/>
                    <a:pt x="34701" y="3337"/>
                    <a:pt x="35047" y="4967"/>
                  </a:cubicBezTo>
                  <a:cubicBezTo>
                    <a:pt x="35865" y="9244"/>
                    <a:pt x="37076" y="13437"/>
                    <a:pt x="38666" y="17492"/>
                  </a:cubicBezTo>
                  <a:cubicBezTo>
                    <a:pt x="40781" y="22834"/>
                    <a:pt x="45004" y="27071"/>
                    <a:pt x="50343" y="29205"/>
                  </a:cubicBezTo>
                  <a:cubicBezTo>
                    <a:pt x="55526" y="31184"/>
                    <a:pt x="60896" y="32636"/>
                    <a:pt x="66371" y="33540"/>
                  </a:cubicBezTo>
                  <a:cubicBezTo>
                    <a:pt x="66887" y="33618"/>
                    <a:pt x="67388" y="33776"/>
                    <a:pt x="67854" y="34010"/>
                  </a:cubicBezTo>
                  <a:cubicBezTo>
                    <a:pt x="65675" y="34464"/>
                    <a:pt x="63491" y="34891"/>
                    <a:pt x="61318" y="35377"/>
                  </a:cubicBezTo>
                  <a:cubicBezTo>
                    <a:pt x="56917" y="36228"/>
                    <a:pt x="52638" y="37616"/>
                    <a:pt x="48576" y="39510"/>
                  </a:cubicBezTo>
                  <a:cubicBezTo>
                    <a:pt x="44057" y="41777"/>
                    <a:pt x="40536" y="45632"/>
                    <a:pt x="38690" y="50335"/>
                  </a:cubicBezTo>
                  <a:cubicBezTo>
                    <a:pt x="36673" y="55597"/>
                    <a:pt x="35204" y="61053"/>
                    <a:pt x="34307" y="66616"/>
                  </a:cubicBezTo>
                  <a:cubicBezTo>
                    <a:pt x="34241" y="67056"/>
                    <a:pt x="34103" y="67482"/>
                    <a:pt x="33896" y="67876"/>
                  </a:cubicBezTo>
                  <a:cubicBezTo>
                    <a:pt x="33669" y="66730"/>
                    <a:pt x="33449" y="65582"/>
                    <a:pt x="33212" y="64437"/>
                  </a:cubicBezTo>
                  <a:cubicBezTo>
                    <a:pt x="32352" y="59704"/>
                    <a:pt x="31060" y="55059"/>
                    <a:pt x="29350" y="50561"/>
                  </a:cubicBezTo>
                  <a:cubicBezTo>
                    <a:pt x="27216" y="45056"/>
                    <a:pt x="22863" y="40702"/>
                    <a:pt x="17355" y="38563"/>
                  </a:cubicBezTo>
                  <a:cubicBezTo>
                    <a:pt x="12158" y="36622"/>
                    <a:pt x="6785" y="35187"/>
                    <a:pt x="1311" y="34278"/>
                  </a:cubicBezTo>
                  <a:lnTo>
                    <a:pt x="60" y="3403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234" name="Google Shape;1234;p36"/>
          <p:cNvSpPr txBox="1"/>
          <p:nvPr>
            <p:ph idx="4294967295" type="title"/>
          </p:nvPr>
        </p:nvSpPr>
        <p:spPr>
          <a:xfrm>
            <a:off x="2755500" y="56200"/>
            <a:ext cx="3633000" cy="539700"/>
          </a:xfrm>
          <a:prstGeom prst="rect">
            <a:avLst/>
          </a:prstGeom>
          <a:noFill/>
          <a:ln>
            <a:noFill/>
          </a:ln>
        </p:spPr>
        <p:txBody>
          <a:bodyPr anchorCtr="0" anchor="b" bIns="0" lIns="91425" spcFirstLastPara="1" rIns="91425" wrap="square" tIns="91425">
            <a:noAutofit/>
          </a:bodyPr>
          <a:lstStyle/>
          <a:p>
            <a:pPr indent="0" lvl="0" marL="0" rtl="0" algn="ctr">
              <a:lnSpc>
                <a:spcPct val="100000"/>
              </a:lnSpc>
              <a:spcBef>
                <a:spcPts val="0"/>
              </a:spcBef>
              <a:spcAft>
                <a:spcPts val="0"/>
              </a:spcAft>
              <a:buSzPts val="9600"/>
              <a:buNone/>
            </a:pPr>
            <a:r>
              <a:rPr lang="en" sz="3200">
                <a:solidFill>
                  <a:schemeClr val="accent2"/>
                </a:solidFill>
              </a:rPr>
              <a:t>HAQA Dataset</a:t>
            </a:r>
            <a:endParaRPr sz="3200">
              <a:solidFill>
                <a:schemeClr val="accent2"/>
              </a:solidFill>
            </a:endParaRPr>
          </a:p>
        </p:txBody>
      </p:sp>
      <p:sp>
        <p:nvSpPr>
          <p:cNvPr id="1235" name="Google Shape;1235;p36"/>
          <p:cNvSpPr txBox="1"/>
          <p:nvPr>
            <p:ph idx="4294967295" type="subTitle"/>
          </p:nvPr>
        </p:nvSpPr>
        <p:spPr>
          <a:xfrm>
            <a:off x="354275" y="1034550"/>
            <a:ext cx="6462000" cy="17946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SzPts val="1700"/>
              <a:buChar char="-"/>
            </a:pPr>
            <a:r>
              <a:rPr lang="en" sz="1700"/>
              <a:t>This dataset is designed for a QA system and includes additional information that is not beneficial for our current needs. We have extracted and customized the necessary data from it.</a:t>
            </a:r>
            <a:endParaRPr sz="1700"/>
          </a:p>
        </p:txBody>
      </p:sp>
      <p:sp>
        <p:nvSpPr>
          <p:cNvPr id="1236" name="Google Shape;1236;p36"/>
          <p:cNvSpPr txBox="1"/>
          <p:nvPr>
            <p:ph idx="4294967295" type="subTitle"/>
          </p:nvPr>
        </p:nvSpPr>
        <p:spPr>
          <a:xfrm>
            <a:off x="532110" y="3711525"/>
            <a:ext cx="5969400" cy="66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sz="1200"/>
              <a:t>Key sources: </a:t>
            </a:r>
            <a:r>
              <a:rPr lang="en" sz="1200"/>
              <a:t>HAQA and QUQA: Constructing two Arabic Question-Answering Corpora for the Quran and Hadith</a:t>
            </a:r>
            <a:endParaRPr sz="1200"/>
          </a:p>
          <a:p>
            <a:pPr indent="0" lvl="0" marL="0" rtl="0" algn="l">
              <a:lnSpc>
                <a:spcPct val="100000"/>
              </a:lnSpc>
              <a:spcBef>
                <a:spcPts val="0"/>
              </a:spcBef>
              <a:spcAft>
                <a:spcPts val="0"/>
              </a:spcAft>
              <a:buSzPts val="1600"/>
              <a:buNone/>
            </a:pPr>
            <a:r>
              <a:t/>
            </a:r>
            <a:endParaRPr sz="1200"/>
          </a:p>
        </p:txBody>
      </p:sp>
      <p:sp>
        <p:nvSpPr>
          <p:cNvPr id="1237" name="Google Shape;1237;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38" name="Google Shape;1238;p36"/>
          <p:cNvPicPr preferRelativeResize="0"/>
          <p:nvPr/>
        </p:nvPicPr>
        <p:blipFill>
          <a:blip r:embed="rId3">
            <a:alphaModFix/>
          </a:blip>
          <a:stretch>
            <a:fillRect/>
          </a:stretch>
        </p:blipFill>
        <p:spPr>
          <a:xfrm>
            <a:off x="6601625" y="938800"/>
            <a:ext cx="2542374" cy="25423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44" name="Google Shape;1244;p37"/>
          <p:cNvSpPr/>
          <p:nvPr/>
        </p:nvSpPr>
        <p:spPr>
          <a:xfrm>
            <a:off x="6391357" y="2691458"/>
            <a:ext cx="892026" cy="1079352"/>
          </a:xfrm>
          <a:custGeom>
            <a:rect b="b" l="l" r="r" t="t"/>
            <a:pathLst>
              <a:path extrusionOk="0" h="21600" w="21600">
                <a:moveTo>
                  <a:pt x="15572" y="18855"/>
                </a:moveTo>
                <a:cubicBezTo>
                  <a:pt x="15572" y="19094"/>
                  <a:pt x="15656" y="19333"/>
                  <a:pt x="15656" y="19631"/>
                </a:cubicBezTo>
                <a:cubicBezTo>
                  <a:pt x="15740" y="20705"/>
                  <a:pt x="14567" y="21600"/>
                  <a:pt x="12977" y="21600"/>
                </a:cubicBezTo>
                <a:lnTo>
                  <a:pt x="12809" y="21600"/>
                </a:lnTo>
                <a:cubicBezTo>
                  <a:pt x="11386" y="21600"/>
                  <a:pt x="10214" y="20824"/>
                  <a:pt x="10130" y="19810"/>
                </a:cubicBezTo>
                <a:cubicBezTo>
                  <a:pt x="10130" y="19750"/>
                  <a:pt x="10130" y="19631"/>
                  <a:pt x="10130" y="19571"/>
                </a:cubicBezTo>
                <a:cubicBezTo>
                  <a:pt x="10381" y="19571"/>
                  <a:pt x="10549" y="19571"/>
                  <a:pt x="10800" y="19571"/>
                </a:cubicBezTo>
                <a:cubicBezTo>
                  <a:pt x="12474" y="19571"/>
                  <a:pt x="14065" y="19333"/>
                  <a:pt x="15572" y="18855"/>
                </a:cubicBezTo>
                <a:close/>
                <a:moveTo>
                  <a:pt x="9544" y="2804"/>
                </a:moveTo>
                <a:cubicBezTo>
                  <a:pt x="8874" y="1850"/>
                  <a:pt x="8205" y="895"/>
                  <a:pt x="7451" y="0"/>
                </a:cubicBezTo>
                <a:lnTo>
                  <a:pt x="6446" y="2566"/>
                </a:lnTo>
                <a:lnTo>
                  <a:pt x="2512" y="1790"/>
                </a:lnTo>
                <a:cubicBezTo>
                  <a:pt x="3181" y="2566"/>
                  <a:pt x="3767" y="3341"/>
                  <a:pt x="4270" y="4117"/>
                </a:cubicBezTo>
                <a:cubicBezTo>
                  <a:pt x="5860" y="3401"/>
                  <a:pt x="7619" y="2924"/>
                  <a:pt x="9544" y="2804"/>
                </a:cubicBezTo>
                <a:close/>
                <a:moveTo>
                  <a:pt x="10800" y="3461"/>
                </a:moveTo>
                <a:cubicBezTo>
                  <a:pt x="4856" y="3461"/>
                  <a:pt x="0" y="6922"/>
                  <a:pt x="0" y="11158"/>
                </a:cubicBezTo>
                <a:cubicBezTo>
                  <a:pt x="0" y="15394"/>
                  <a:pt x="4856" y="18855"/>
                  <a:pt x="10800" y="18855"/>
                </a:cubicBezTo>
                <a:cubicBezTo>
                  <a:pt x="16744" y="18855"/>
                  <a:pt x="21600" y="15394"/>
                  <a:pt x="21600" y="11158"/>
                </a:cubicBezTo>
                <a:cubicBezTo>
                  <a:pt x="21600" y="6922"/>
                  <a:pt x="16744" y="3461"/>
                  <a:pt x="10800" y="3461"/>
                </a:cubicBezTo>
                <a:close/>
              </a:path>
            </a:pathLst>
          </a:custGeom>
          <a:solidFill>
            <a:srgbClr val="3A5C8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5" name="Google Shape;1245;p37"/>
          <p:cNvSpPr/>
          <p:nvPr/>
        </p:nvSpPr>
        <p:spPr>
          <a:xfrm>
            <a:off x="1854812" y="2733920"/>
            <a:ext cx="892026" cy="1040634"/>
          </a:xfrm>
          <a:custGeom>
            <a:rect b="b" l="l" r="r" t="t"/>
            <a:pathLst>
              <a:path extrusionOk="0" h="21600" w="21600">
                <a:moveTo>
                  <a:pt x="10800" y="19496"/>
                </a:moveTo>
                <a:cubicBezTo>
                  <a:pt x="11051" y="19496"/>
                  <a:pt x="11219" y="19496"/>
                  <a:pt x="11470" y="19496"/>
                </a:cubicBezTo>
                <a:cubicBezTo>
                  <a:pt x="11470" y="19558"/>
                  <a:pt x="11470" y="19681"/>
                  <a:pt x="11470" y="19743"/>
                </a:cubicBezTo>
                <a:cubicBezTo>
                  <a:pt x="11386" y="20795"/>
                  <a:pt x="10214" y="21600"/>
                  <a:pt x="8791" y="21600"/>
                </a:cubicBezTo>
                <a:lnTo>
                  <a:pt x="8623" y="21600"/>
                </a:lnTo>
                <a:cubicBezTo>
                  <a:pt x="7116" y="21600"/>
                  <a:pt x="5860" y="20672"/>
                  <a:pt x="5944" y="19558"/>
                </a:cubicBezTo>
                <a:cubicBezTo>
                  <a:pt x="5944" y="19310"/>
                  <a:pt x="5944" y="19001"/>
                  <a:pt x="6028" y="18753"/>
                </a:cubicBezTo>
                <a:cubicBezTo>
                  <a:pt x="7451" y="19248"/>
                  <a:pt x="9126" y="19496"/>
                  <a:pt x="10800" y="19496"/>
                </a:cubicBezTo>
                <a:close/>
                <a:moveTo>
                  <a:pt x="17833" y="2661"/>
                </a:moveTo>
                <a:lnTo>
                  <a:pt x="16744" y="0"/>
                </a:lnTo>
                <a:lnTo>
                  <a:pt x="12893" y="866"/>
                </a:lnTo>
                <a:cubicBezTo>
                  <a:pt x="12642" y="1300"/>
                  <a:pt x="12307" y="1671"/>
                  <a:pt x="12056" y="2104"/>
                </a:cubicBezTo>
                <a:cubicBezTo>
                  <a:pt x="13981" y="2228"/>
                  <a:pt x="15740" y="2723"/>
                  <a:pt x="17247" y="3466"/>
                </a:cubicBezTo>
                <a:cubicBezTo>
                  <a:pt x="17414" y="3218"/>
                  <a:pt x="17581" y="2909"/>
                  <a:pt x="17833" y="2661"/>
                </a:cubicBezTo>
                <a:close/>
                <a:moveTo>
                  <a:pt x="10800" y="2785"/>
                </a:moveTo>
                <a:cubicBezTo>
                  <a:pt x="4856" y="2785"/>
                  <a:pt x="0" y="6375"/>
                  <a:pt x="0" y="10769"/>
                </a:cubicBezTo>
                <a:cubicBezTo>
                  <a:pt x="0" y="15163"/>
                  <a:pt x="4856" y="18753"/>
                  <a:pt x="10800" y="18753"/>
                </a:cubicBezTo>
                <a:cubicBezTo>
                  <a:pt x="16744" y="18753"/>
                  <a:pt x="21600" y="15163"/>
                  <a:pt x="21600" y="10769"/>
                </a:cubicBezTo>
                <a:cubicBezTo>
                  <a:pt x="21600" y="6375"/>
                  <a:pt x="16744" y="2785"/>
                  <a:pt x="10800" y="2785"/>
                </a:cubicBezTo>
                <a:close/>
              </a:path>
            </a:pathLst>
          </a:custGeom>
          <a:solidFill>
            <a:srgbClr val="A2B969"/>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6" name="Google Shape;1246;p37"/>
          <p:cNvSpPr/>
          <p:nvPr/>
        </p:nvSpPr>
        <p:spPr>
          <a:xfrm>
            <a:off x="5657965" y="1899067"/>
            <a:ext cx="1013040" cy="879606"/>
          </a:xfrm>
          <a:custGeom>
            <a:rect b="b" l="l" r="r" t="t"/>
            <a:pathLst>
              <a:path extrusionOk="0" h="21600" w="21600">
                <a:moveTo>
                  <a:pt x="0" y="4393"/>
                </a:moveTo>
                <a:lnTo>
                  <a:pt x="3317" y="2929"/>
                </a:lnTo>
                <a:lnTo>
                  <a:pt x="1990" y="0"/>
                </a:lnTo>
                <a:cubicBezTo>
                  <a:pt x="3244" y="732"/>
                  <a:pt x="4497" y="1464"/>
                  <a:pt x="5676" y="2270"/>
                </a:cubicBezTo>
                <a:cubicBezTo>
                  <a:pt x="4350" y="3222"/>
                  <a:pt x="3244" y="4466"/>
                  <a:pt x="2433" y="5858"/>
                </a:cubicBezTo>
                <a:cubicBezTo>
                  <a:pt x="1696" y="5345"/>
                  <a:pt x="885" y="4906"/>
                  <a:pt x="0" y="4393"/>
                </a:cubicBezTo>
                <a:close/>
                <a:moveTo>
                  <a:pt x="20273" y="16548"/>
                </a:moveTo>
                <a:cubicBezTo>
                  <a:pt x="19315" y="17866"/>
                  <a:pt x="18135" y="19037"/>
                  <a:pt x="16661" y="19769"/>
                </a:cubicBezTo>
                <a:cubicBezTo>
                  <a:pt x="16882" y="20062"/>
                  <a:pt x="17029" y="20355"/>
                  <a:pt x="17250" y="20648"/>
                </a:cubicBezTo>
                <a:lnTo>
                  <a:pt x="20715" y="21600"/>
                </a:lnTo>
                <a:lnTo>
                  <a:pt x="21600" y="18525"/>
                </a:lnTo>
                <a:cubicBezTo>
                  <a:pt x="21158" y="17866"/>
                  <a:pt x="20715" y="17207"/>
                  <a:pt x="20273" y="16548"/>
                </a:cubicBezTo>
                <a:close/>
                <a:moveTo>
                  <a:pt x="21158" y="10763"/>
                </a:moveTo>
                <a:cubicBezTo>
                  <a:pt x="21158" y="5565"/>
                  <a:pt x="16882" y="1318"/>
                  <a:pt x="11648" y="1318"/>
                </a:cubicBezTo>
                <a:cubicBezTo>
                  <a:pt x="6414" y="1318"/>
                  <a:pt x="2138" y="5565"/>
                  <a:pt x="2138" y="10763"/>
                </a:cubicBezTo>
                <a:cubicBezTo>
                  <a:pt x="2138" y="15962"/>
                  <a:pt x="6414" y="20209"/>
                  <a:pt x="11648" y="20209"/>
                </a:cubicBezTo>
                <a:cubicBezTo>
                  <a:pt x="16882" y="20209"/>
                  <a:pt x="21158" y="15962"/>
                  <a:pt x="21158" y="10763"/>
                </a:cubicBezTo>
                <a:close/>
              </a:path>
            </a:pathLst>
          </a:custGeom>
          <a:solidFill>
            <a:srgbClr val="4CC1E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7" name="Google Shape;1247;p37"/>
          <p:cNvSpPr/>
          <p:nvPr/>
        </p:nvSpPr>
        <p:spPr>
          <a:xfrm>
            <a:off x="2407996" y="1958700"/>
            <a:ext cx="1016496" cy="867672"/>
          </a:xfrm>
          <a:custGeom>
            <a:rect b="b" l="l" r="r" t="t"/>
            <a:pathLst>
              <a:path extrusionOk="0" h="21600" w="21600">
                <a:moveTo>
                  <a:pt x="6024" y="18854"/>
                </a:moveTo>
                <a:cubicBezTo>
                  <a:pt x="5437" y="19744"/>
                  <a:pt x="4922" y="20635"/>
                  <a:pt x="4335" y="21600"/>
                </a:cubicBezTo>
                <a:lnTo>
                  <a:pt x="3380" y="18408"/>
                </a:lnTo>
                <a:lnTo>
                  <a:pt x="0" y="19447"/>
                </a:lnTo>
                <a:cubicBezTo>
                  <a:pt x="735" y="18111"/>
                  <a:pt x="1469" y="16849"/>
                  <a:pt x="2351" y="15662"/>
                </a:cubicBezTo>
                <a:cubicBezTo>
                  <a:pt x="3306" y="16924"/>
                  <a:pt x="4555" y="18037"/>
                  <a:pt x="6024" y="18854"/>
                </a:cubicBezTo>
                <a:close/>
                <a:moveTo>
                  <a:pt x="18441" y="0"/>
                </a:moveTo>
                <a:cubicBezTo>
                  <a:pt x="17927" y="371"/>
                  <a:pt x="17339" y="668"/>
                  <a:pt x="16824" y="1039"/>
                </a:cubicBezTo>
                <a:cubicBezTo>
                  <a:pt x="18147" y="2004"/>
                  <a:pt x="19249" y="3266"/>
                  <a:pt x="19984" y="4751"/>
                </a:cubicBezTo>
                <a:cubicBezTo>
                  <a:pt x="20278" y="4602"/>
                  <a:pt x="20498" y="4379"/>
                  <a:pt x="20792" y="4231"/>
                </a:cubicBezTo>
                <a:lnTo>
                  <a:pt x="21600" y="816"/>
                </a:lnTo>
                <a:lnTo>
                  <a:pt x="18441" y="0"/>
                </a:lnTo>
                <a:close/>
                <a:moveTo>
                  <a:pt x="10873" y="0"/>
                </a:moveTo>
                <a:cubicBezTo>
                  <a:pt x="5657" y="0"/>
                  <a:pt x="1396" y="4305"/>
                  <a:pt x="1396" y="9575"/>
                </a:cubicBezTo>
                <a:cubicBezTo>
                  <a:pt x="1396" y="14845"/>
                  <a:pt x="5657" y="19151"/>
                  <a:pt x="10873" y="19151"/>
                </a:cubicBezTo>
                <a:cubicBezTo>
                  <a:pt x="16090" y="19151"/>
                  <a:pt x="20351" y="14845"/>
                  <a:pt x="20351" y="9575"/>
                </a:cubicBezTo>
                <a:cubicBezTo>
                  <a:pt x="20351" y="4305"/>
                  <a:pt x="16090" y="0"/>
                  <a:pt x="10873" y="0"/>
                </a:cubicBezTo>
                <a:close/>
              </a:path>
            </a:pathLst>
          </a:custGeom>
          <a:solidFill>
            <a:srgbClr val="FFCC4C"/>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8" name="Google Shape;1248;p37"/>
          <p:cNvSpPr/>
          <p:nvPr/>
        </p:nvSpPr>
        <p:spPr>
          <a:xfrm>
            <a:off x="4517021" y="1422013"/>
            <a:ext cx="1248102" cy="769230"/>
          </a:xfrm>
          <a:custGeom>
            <a:rect b="b" l="l" r="r" t="t"/>
            <a:pathLst>
              <a:path extrusionOk="0" h="21600" w="21600">
                <a:moveTo>
                  <a:pt x="2752" y="10800"/>
                </a:moveTo>
                <a:cubicBezTo>
                  <a:pt x="2752" y="11051"/>
                  <a:pt x="2752" y="11219"/>
                  <a:pt x="2752" y="11470"/>
                </a:cubicBezTo>
                <a:cubicBezTo>
                  <a:pt x="2094" y="11386"/>
                  <a:pt x="1436" y="11386"/>
                  <a:pt x="718" y="11386"/>
                </a:cubicBezTo>
                <a:cubicBezTo>
                  <a:pt x="598" y="11386"/>
                  <a:pt x="479" y="11386"/>
                  <a:pt x="299" y="11386"/>
                </a:cubicBezTo>
                <a:lnTo>
                  <a:pt x="2094" y="8874"/>
                </a:lnTo>
                <a:lnTo>
                  <a:pt x="0" y="5944"/>
                </a:lnTo>
                <a:cubicBezTo>
                  <a:pt x="239" y="5944"/>
                  <a:pt x="479" y="5944"/>
                  <a:pt x="718" y="5944"/>
                </a:cubicBezTo>
                <a:cubicBezTo>
                  <a:pt x="1616" y="5944"/>
                  <a:pt x="2573" y="6028"/>
                  <a:pt x="3470" y="6028"/>
                </a:cubicBezTo>
                <a:cubicBezTo>
                  <a:pt x="2992" y="7451"/>
                  <a:pt x="2752" y="9042"/>
                  <a:pt x="2752" y="10800"/>
                </a:cubicBezTo>
                <a:close/>
                <a:moveTo>
                  <a:pt x="20463" y="12642"/>
                </a:moveTo>
                <a:cubicBezTo>
                  <a:pt x="20164" y="12391"/>
                  <a:pt x="19865" y="12223"/>
                  <a:pt x="19566" y="12056"/>
                </a:cubicBezTo>
                <a:cubicBezTo>
                  <a:pt x="19446" y="13981"/>
                  <a:pt x="18967" y="15740"/>
                  <a:pt x="18249" y="17247"/>
                </a:cubicBezTo>
                <a:cubicBezTo>
                  <a:pt x="18489" y="17414"/>
                  <a:pt x="18788" y="17581"/>
                  <a:pt x="19027" y="17833"/>
                </a:cubicBezTo>
                <a:lnTo>
                  <a:pt x="21600" y="16242"/>
                </a:lnTo>
                <a:lnTo>
                  <a:pt x="20463" y="12642"/>
                </a:lnTo>
                <a:close/>
                <a:moveTo>
                  <a:pt x="11189" y="0"/>
                </a:moveTo>
                <a:cubicBezTo>
                  <a:pt x="6941" y="0"/>
                  <a:pt x="3470" y="4856"/>
                  <a:pt x="3470" y="10800"/>
                </a:cubicBezTo>
                <a:cubicBezTo>
                  <a:pt x="3470" y="16744"/>
                  <a:pt x="6941" y="21600"/>
                  <a:pt x="11189" y="21600"/>
                </a:cubicBezTo>
                <a:cubicBezTo>
                  <a:pt x="15437" y="21600"/>
                  <a:pt x="18907" y="16744"/>
                  <a:pt x="18907" y="10800"/>
                </a:cubicBezTo>
                <a:cubicBezTo>
                  <a:pt x="18907" y="4856"/>
                  <a:pt x="15437" y="0"/>
                  <a:pt x="11189" y="0"/>
                </a:cubicBezTo>
                <a:close/>
              </a:path>
            </a:pathLst>
          </a:custGeom>
          <a:solidFill>
            <a:srgbClr val="C13018"/>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9" name="Google Shape;1249;p37"/>
          <p:cNvSpPr/>
          <p:nvPr/>
        </p:nvSpPr>
        <p:spPr>
          <a:xfrm>
            <a:off x="3306923" y="1422013"/>
            <a:ext cx="1279206" cy="769230"/>
          </a:xfrm>
          <a:custGeom>
            <a:rect b="b" l="l" r="r" t="t"/>
            <a:pathLst>
              <a:path extrusionOk="0" h="21600" w="21600">
                <a:moveTo>
                  <a:pt x="21600" y="8874"/>
                </a:moveTo>
                <a:lnTo>
                  <a:pt x="19849" y="11386"/>
                </a:lnTo>
                <a:cubicBezTo>
                  <a:pt x="19615" y="11386"/>
                  <a:pt x="19323" y="11386"/>
                  <a:pt x="19090" y="11470"/>
                </a:cubicBezTo>
                <a:cubicBezTo>
                  <a:pt x="19090" y="11219"/>
                  <a:pt x="19090" y="11051"/>
                  <a:pt x="19090" y="10800"/>
                </a:cubicBezTo>
                <a:cubicBezTo>
                  <a:pt x="19090" y="9126"/>
                  <a:pt x="18856" y="7451"/>
                  <a:pt x="18389" y="6028"/>
                </a:cubicBezTo>
                <a:cubicBezTo>
                  <a:pt x="18798" y="6028"/>
                  <a:pt x="19206" y="5944"/>
                  <a:pt x="19557" y="5944"/>
                </a:cubicBezTo>
                <a:lnTo>
                  <a:pt x="21600" y="8874"/>
                </a:lnTo>
                <a:close/>
                <a:moveTo>
                  <a:pt x="0" y="14065"/>
                </a:moveTo>
                <a:lnTo>
                  <a:pt x="2510" y="14902"/>
                </a:lnTo>
                <a:lnTo>
                  <a:pt x="1868" y="18837"/>
                </a:lnTo>
                <a:cubicBezTo>
                  <a:pt x="2569" y="18251"/>
                  <a:pt x="3211" y="17749"/>
                  <a:pt x="3911" y="17247"/>
                </a:cubicBezTo>
                <a:cubicBezTo>
                  <a:pt x="3211" y="15740"/>
                  <a:pt x="2744" y="13981"/>
                  <a:pt x="2627" y="12056"/>
                </a:cubicBezTo>
                <a:cubicBezTo>
                  <a:pt x="1751" y="12642"/>
                  <a:pt x="876" y="13395"/>
                  <a:pt x="0" y="14065"/>
                </a:cubicBezTo>
                <a:close/>
                <a:moveTo>
                  <a:pt x="10858" y="0"/>
                </a:moveTo>
                <a:cubicBezTo>
                  <a:pt x="6714" y="0"/>
                  <a:pt x="3328" y="4856"/>
                  <a:pt x="3328" y="10800"/>
                </a:cubicBezTo>
                <a:cubicBezTo>
                  <a:pt x="3328" y="16744"/>
                  <a:pt x="6714" y="21600"/>
                  <a:pt x="10858" y="21600"/>
                </a:cubicBezTo>
                <a:cubicBezTo>
                  <a:pt x="15003" y="21600"/>
                  <a:pt x="18389" y="16744"/>
                  <a:pt x="18389" y="10800"/>
                </a:cubicBezTo>
                <a:cubicBezTo>
                  <a:pt x="18389" y="4856"/>
                  <a:pt x="15003" y="0"/>
                  <a:pt x="10858" y="0"/>
                </a:cubicBezTo>
                <a:close/>
              </a:path>
            </a:pathLst>
          </a:custGeom>
          <a:solidFill>
            <a:srgbClr val="F7931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descr="Brainstorm with solid fill" id="1250" name="Google Shape;1250;p37"/>
          <p:cNvPicPr preferRelativeResize="0"/>
          <p:nvPr/>
        </p:nvPicPr>
        <p:blipFill rotWithShape="1">
          <a:blip r:embed="rId3">
            <a:alphaModFix/>
          </a:blip>
          <a:srcRect b="0" l="0" r="0" t="0"/>
          <a:stretch/>
        </p:blipFill>
        <p:spPr>
          <a:xfrm>
            <a:off x="2668873" y="2127034"/>
            <a:ext cx="501647" cy="432611"/>
          </a:xfrm>
          <a:prstGeom prst="rect">
            <a:avLst/>
          </a:prstGeom>
          <a:noFill/>
          <a:ln>
            <a:noFill/>
          </a:ln>
        </p:spPr>
      </p:pic>
      <p:pic>
        <p:nvPicPr>
          <p:cNvPr descr="Database with solid fill" id="1251" name="Google Shape;1251;p37"/>
          <p:cNvPicPr preferRelativeResize="0"/>
          <p:nvPr/>
        </p:nvPicPr>
        <p:blipFill rotWithShape="1">
          <a:blip r:embed="rId4">
            <a:alphaModFix/>
          </a:blip>
          <a:srcRect b="0" l="0" r="0" t="0"/>
          <a:stretch/>
        </p:blipFill>
        <p:spPr>
          <a:xfrm>
            <a:off x="6586541" y="3032713"/>
            <a:ext cx="501647" cy="432611"/>
          </a:xfrm>
          <a:prstGeom prst="rect">
            <a:avLst/>
          </a:prstGeom>
          <a:noFill/>
          <a:ln>
            <a:noFill/>
          </a:ln>
        </p:spPr>
      </p:pic>
      <p:pic>
        <p:nvPicPr>
          <p:cNvPr descr="Gears with solid fill" id="1252" name="Google Shape;1252;p37"/>
          <p:cNvPicPr preferRelativeResize="0"/>
          <p:nvPr/>
        </p:nvPicPr>
        <p:blipFill rotWithShape="1">
          <a:blip r:embed="rId5">
            <a:alphaModFix/>
          </a:blip>
          <a:srcRect b="0" l="0" r="0" t="0"/>
          <a:stretch/>
        </p:blipFill>
        <p:spPr>
          <a:xfrm>
            <a:off x="5953427" y="2121065"/>
            <a:ext cx="501647" cy="432611"/>
          </a:xfrm>
          <a:prstGeom prst="rect">
            <a:avLst/>
          </a:prstGeom>
          <a:noFill/>
          <a:ln>
            <a:noFill/>
          </a:ln>
        </p:spPr>
      </p:pic>
      <p:pic>
        <p:nvPicPr>
          <p:cNvPr descr="Lightbulb with solid fill" id="1253" name="Google Shape;1253;p37"/>
          <p:cNvPicPr preferRelativeResize="0"/>
          <p:nvPr/>
        </p:nvPicPr>
        <p:blipFill rotWithShape="1">
          <a:blip r:embed="rId6">
            <a:alphaModFix/>
          </a:blip>
          <a:srcRect b="0" l="0" r="0" t="0"/>
          <a:stretch/>
        </p:blipFill>
        <p:spPr>
          <a:xfrm>
            <a:off x="2049997" y="3036413"/>
            <a:ext cx="501647" cy="432611"/>
          </a:xfrm>
          <a:prstGeom prst="rect">
            <a:avLst/>
          </a:prstGeom>
          <a:noFill/>
          <a:ln>
            <a:noFill/>
          </a:ln>
        </p:spPr>
      </p:pic>
      <p:pic>
        <p:nvPicPr>
          <p:cNvPr descr="Research with solid fill" id="1254" name="Google Shape;1254;p37"/>
          <p:cNvPicPr preferRelativeResize="0"/>
          <p:nvPr/>
        </p:nvPicPr>
        <p:blipFill rotWithShape="1">
          <a:blip r:embed="rId7">
            <a:alphaModFix/>
          </a:blip>
          <a:srcRect b="0" l="0" r="0" t="0"/>
          <a:stretch/>
        </p:blipFill>
        <p:spPr>
          <a:xfrm>
            <a:off x="4912710" y="1590336"/>
            <a:ext cx="501647" cy="432611"/>
          </a:xfrm>
          <a:prstGeom prst="rect">
            <a:avLst/>
          </a:prstGeom>
          <a:noFill/>
          <a:ln>
            <a:noFill/>
          </a:ln>
        </p:spPr>
      </p:pic>
      <p:pic>
        <p:nvPicPr>
          <p:cNvPr descr="Eye with solid fill" id="1255" name="Google Shape;1255;p37"/>
          <p:cNvPicPr preferRelativeResize="0"/>
          <p:nvPr/>
        </p:nvPicPr>
        <p:blipFill rotWithShape="1">
          <a:blip r:embed="rId8">
            <a:alphaModFix/>
          </a:blip>
          <a:srcRect b="0" l="0" r="0" t="0"/>
          <a:stretch/>
        </p:blipFill>
        <p:spPr>
          <a:xfrm>
            <a:off x="3638859" y="1538309"/>
            <a:ext cx="622307" cy="536665"/>
          </a:xfrm>
          <a:prstGeom prst="rect">
            <a:avLst/>
          </a:prstGeom>
          <a:noFill/>
          <a:ln>
            <a:noFill/>
          </a:ln>
        </p:spPr>
      </p:pic>
      <p:sp>
        <p:nvSpPr>
          <p:cNvPr id="1256" name="Google Shape;1256;p37"/>
          <p:cNvSpPr txBox="1"/>
          <p:nvPr/>
        </p:nvSpPr>
        <p:spPr>
          <a:xfrm>
            <a:off x="372176" y="2929850"/>
            <a:ext cx="1482600" cy="939000"/>
          </a:xfrm>
          <a:prstGeom prst="rect">
            <a:avLst/>
          </a:prstGeom>
          <a:noFill/>
          <a:ln>
            <a:noFill/>
          </a:ln>
        </p:spPr>
        <p:txBody>
          <a:bodyPr anchorCtr="0" anchor="ctr" bIns="45700" lIns="0" spcFirstLastPara="1" rIns="0" wrap="square" tIns="45700">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The dataset consisted of 1595 rows. After removing rows with no answers, we were left with 1594 rows.</a:t>
            </a:r>
            <a:endParaRPr sz="1100">
              <a:solidFill>
                <a:srgbClr val="FFFFFF"/>
              </a:solidFill>
              <a:latin typeface="Lato"/>
              <a:ea typeface="Lato"/>
              <a:cs typeface="Lato"/>
              <a:sym typeface="Lato"/>
            </a:endParaRPr>
          </a:p>
        </p:txBody>
      </p:sp>
      <p:sp>
        <p:nvSpPr>
          <p:cNvPr id="1257" name="Google Shape;1257;p37"/>
          <p:cNvSpPr txBox="1"/>
          <p:nvPr/>
        </p:nvSpPr>
        <p:spPr>
          <a:xfrm>
            <a:off x="7362738" y="2929850"/>
            <a:ext cx="1409100" cy="430800"/>
          </a:xfrm>
          <a:prstGeom prst="rect">
            <a:avLst/>
          </a:prstGeom>
          <a:noFill/>
          <a:ln>
            <a:noFill/>
          </a:ln>
        </p:spPr>
        <p:txBody>
          <a:bodyPr anchorCtr="0" anchor="ctr" bIns="45700" lIns="0" spcFirstLastPara="1" rIns="0" wrap="square" tIns="45700">
            <a:spAutoFit/>
          </a:bodyPr>
          <a:lstStyle/>
          <a:p>
            <a:pPr indent="0" lvl="0" marL="0" marR="0" rtl="0" algn="l">
              <a:spcBef>
                <a:spcPts val="0"/>
              </a:spcBef>
              <a:spcAft>
                <a:spcPts val="0"/>
              </a:spcAft>
              <a:buNone/>
            </a:pPr>
            <a:r>
              <a:rPr lang="en" sz="1100">
                <a:solidFill>
                  <a:srgbClr val="FFFFFF"/>
                </a:solidFill>
                <a:latin typeface="Lato"/>
                <a:ea typeface="Lato"/>
                <a:cs typeface="Lato"/>
                <a:sym typeface="Lato"/>
              </a:rPr>
              <a:t>Now it is ready for work on.</a:t>
            </a:r>
            <a:endParaRPr sz="1100">
              <a:latin typeface="Lato"/>
              <a:ea typeface="Lato"/>
              <a:cs typeface="Lato"/>
              <a:sym typeface="Lato"/>
            </a:endParaRPr>
          </a:p>
        </p:txBody>
      </p:sp>
      <p:sp>
        <p:nvSpPr>
          <p:cNvPr id="1258" name="Google Shape;1258;p37"/>
          <p:cNvSpPr txBox="1"/>
          <p:nvPr/>
        </p:nvSpPr>
        <p:spPr>
          <a:xfrm>
            <a:off x="4789763" y="878638"/>
            <a:ext cx="1665300" cy="430800"/>
          </a:xfrm>
          <a:prstGeom prst="rect">
            <a:avLst/>
          </a:prstGeom>
          <a:noFill/>
          <a:ln>
            <a:noFill/>
          </a:ln>
        </p:spPr>
        <p:txBody>
          <a:bodyPr anchorCtr="0" anchor="ctr" bIns="45700" lIns="0" spcFirstLastPara="1" rIns="0" wrap="square" tIns="45700">
            <a:spAutoFit/>
          </a:bodyPr>
          <a:lstStyle/>
          <a:p>
            <a:pPr indent="0" lvl="0" marL="0" marR="0" rtl="0" algn="l">
              <a:spcBef>
                <a:spcPts val="0"/>
              </a:spcBef>
              <a:spcAft>
                <a:spcPts val="0"/>
              </a:spcAft>
              <a:buNone/>
            </a:pPr>
            <a:r>
              <a:rPr lang="en" sz="1100">
                <a:solidFill>
                  <a:srgbClr val="FFFFFF"/>
                </a:solidFill>
                <a:latin typeface="Lato"/>
                <a:ea typeface="Lato"/>
                <a:cs typeface="Lato"/>
                <a:sym typeface="Lato"/>
              </a:rPr>
              <a:t>Incorporating the answer start within the context.</a:t>
            </a:r>
            <a:endParaRPr sz="1100">
              <a:latin typeface="Lato"/>
              <a:ea typeface="Lato"/>
              <a:cs typeface="Lato"/>
              <a:sym typeface="Lato"/>
            </a:endParaRPr>
          </a:p>
        </p:txBody>
      </p:sp>
      <p:sp>
        <p:nvSpPr>
          <p:cNvPr id="1259" name="Google Shape;1259;p37"/>
          <p:cNvSpPr txBox="1"/>
          <p:nvPr/>
        </p:nvSpPr>
        <p:spPr>
          <a:xfrm>
            <a:off x="295925" y="1813725"/>
            <a:ext cx="2236500" cy="600300"/>
          </a:xfrm>
          <a:prstGeom prst="rect">
            <a:avLst/>
          </a:prstGeom>
          <a:noFill/>
          <a:ln>
            <a:noFill/>
          </a:ln>
        </p:spPr>
        <p:txBody>
          <a:bodyPr anchorCtr="0" anchor="ctr" bIns="45700" lIns="0" spcFirstLastPara="1" rIns="0" wrap="square" tIns="45700">
            <a:spAutoFit/>
          </a:bodyPr>
          <a:lstStyle/>
          <a:p>
            <a:pPr indent="0" lvl="0" marL="0" marR="0" rtl="0" algn="l">
              <a:spcBef>
                <a:spcPts val="0"/>
              </a:spcBef>
              <a:spcAft>
                <a:spcPts val="0"/>
              </a:spcAft>
              <a:buNone/>
            </a:pPr>
            <a:r>
              <a:rPr lang="en" sz="1100">
                <a:solidFill>
                  <a:srgbClr val="FFFFFF"/>
                </a:solidFill>
                <a:latin typeface="Lato"/>
                <a:ea typeface="Lato"/>
                <a:cs typeface="Lato"/>
                <a:sym typeface="Lato"/>
              </a:rPr>
              <a:t>Extract the following columns: 'Question_Text', 'Hadith_Matn', and 'Answer-Instances'.</a:t>
            </a:r>
            <a:endParaRPr sz="1100">
              <a:latin typeface="Lato"/>
              <a:ea typeface="Lato"/>
              <a:cs typeface="Lato"/>
              <a:sym typeface="Lato"/>
            </a:endParaRPr>
          </a:p>
        </p:txBody>
      </p:sp>
      <p:sp>
        <p:nvSpPr>
          <p:cNvPr id="1260" name="Google Shape;1260;p37"/>
          <p:cNvSpPr txBox="1"/>
          <p:nvPr/>
        </p:nvSpPr>
        <p:spPr>
          <a:xfrm>
            <a:off x="2532462" y="897688"/>
            <a:ext cx="1969200" cy="600300"/>
          </a:xfrm>
          <a:prstGeom prst="rect">
            <a:avLst/>
          </a:prstGeom>
          <a:noFill/>
          <a:ln>
            <a:noFill/>
          </a:ln>
        </p:spPr>
        <p:txBody>
          <a:bodyPr anchorCtr="0" anchor="ctr" bIns="45700" lIns="0" spcFirstLastPara="1" rIns="0" wrap="square" tIns="45700">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Rename these columns to 'question', 'context', and 'answers'.</a:t>
            </a:r>
            <a:endParaRPr sz="1100">
              <a:solidFill>
                <a:srgbClr val="FFFFFF"/>
              </a:solidFill>
              <a:latin typeface="Lato"/>
              <a:ea typeface="Lato"/>
              <a:cs typeface="Lato"/>
              <a:sym typeface="Lato"/>
            </a:endParaRPr>
          </a:p>
        </p:txBody>
      </p:sp>
      <p:sp>
        <p:nvSpPr>
          <p:cNvPr id="1261" name="Google Shape;1261;p37"/>
          <p:cNvSpPr txBox="1"/>
          <p:nvPr/>
        </p:nvSpPr>
        <p:spPr>
          <a:xfrm>
            <a:off x="6643386" y="1958700"/>
            <a:ext cx="1409100" cy="261600"/>
          </a:xfrm>
          <a:prstGeom prst="rect">
            <a:avLst/>
          </a:prstGeom>
          <a:noFill/>
          <a:ln>
            <a:noFill/>
          </a:ln>
        </p:spPr>
        <p:txBody>
          <a:bodyPr anchorCtr="0" anchor="ctr" bIns="45700" lIns="0" spcFirstLastPara="1" rIns="0" wrap="square" tIns="45700">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Data Preprocessing.</a:t>
            </a:r>
            <a:endParaRPr sz="1100">
              <a:solidFill>
                <a:srgbClr val="FFFFFF"/>
              </a:solidFill>
              <a:latin typeface="Lato"/>
              <a:ea typeface="Lato"/>
              <a:cs typeface="Lato"/>
              <a:sym typeface="Lato"/>
            </a:endParaRPr>
          </a:p>
        </p:txBody>
      </p:sp>
      <p:sp>
        <p:nvSpPr>
          <p:cNvPr id="1262" name="Google Shape;1262;p37"/>
          <p:cNvSpPr txBox="1"/>
          <p:nvPr/>
        </p:nvSpPr>
        <p:spPr>
          <a:xfrm>
            <a:off x="406500" y="298800"/>
            <a:ext cx="2395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accent3"/>
                </a:solidFill>
                <a:latin typeface="El Messiri"/>
                <a:ea typeface="El Messiri"/>
                <a:cs typeface="El Messiri"/>
                <a:sym typeface="El Messiri"/>
              </a:rPr>
              <a:t>Data Collection</a:t>
            </a:r>
            <a:endParaRPr b="1" sz="2000">
              <a:solidFill>
                <a:schemeClr val="accent3"/>
              </a:solidFill>
              <a:latin typeface="El Messiri"/>
              <a:ea typeface="El Messiri"/>
              <a:cs typeface="El Messiri"/>
              <a:sym typeface="El Messiri"/>
            </a:endParaRPr>
          </a:p>
        </p:txBody>
      </p:sp>
      <p:sp>
        <p:nvSpPr>
          <p:cNvPr id="1263" name="Google Shape;1263;p37"/>
          <p:cNvSpPr txBox="1"/>
          <p:nvPr/>
        </p:nvSpPr>
        <p:spPr>
          <a:xfrm>
            <a:off x="3179875" y="0"/>
            <a:ext cx="2556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accent2"/>
                </a:solidFill>
                <a:latin typeface="El Messiri"/>
                <a:ea typeface="El Messiri"/>
                <a:cs typeface="El Messiri"/>
                <a:sym typeface="El Messiri"/>
              </a:rPr>
              <a:t>Hadith QA RAG</a:t>
            </a:r>
            <a:endParaRPr b="1" sz="2600">
              <a:solidFill>
                <a:schemeClr val="accent2"/>
              </a:solidFill>
              <a:latin typeface="El Messiri"/>
              <a:ea typeface="El Messiri"/>
              <a:cs typeface="El Messiri"/>
              <a:sym typeface="El Messiri"/>
            </a:endParaRPr>
          </a:p>
        </p:txBody>
      </p:sp>
      <p:pic>
        <p:nvPicPr>
          <p:cNvPr id="1264" name="Google Shape;1264;p37"/>
          <p:cNvPicPr preferRelativeResize="0"/>
          <p:nvPr/>
        </p:nvPicPr>
        <p:blipFill>
          <a:blip r:embed="rId9">
            <a:alphaModFix/>
          </a:blip>
          <a:stretch>
            <a:fillRect/>
          </a:stretch>
        </p:blipFill>
        <p:spPr>
          <a:xfrm>
            <a:off x="3393154" y="2414023"/>
            <a:ext cx="2042177" cy="20421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70" name="Google Shape;1270;p38"/>
          <p:cNvSpPr txBox="1"/>
          <p:nvPr/>
        </p:nvSpPr>
        <p:spPr>
          <a:xfrm>
            <a:off x="561000" y="0"/>
            <a:ext cx="8022000" cy="52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2"/>
                </a:solidFill>
                <a:latin typeface="El Messiri"/>
                <a:ea typeface="El Messiri"/>
                <a:cs typeface="El Messiri"/>
                <a:sym typeface="El Messiri"/>
              </a:rPr>
              <a:t>Dataset Head</a:t>
            </a:r>
            <a:endParaRPr b="1" sz="3000">
              <a:solidFill>
                <a:schemeClr val="accent2"/>
              </a:solidFill>
              <a:latin typeface="El Messiri"/>
              <a:ea typeface="El Messiri"/>
              <a:cs typeface="El Messiri"/>
              <a:sym typeface="El Messiri"/>
            </a:endParaRPr>
          </a:p>
        </p:txBody>
      </p:sp>
      <p:pic>
        <p:nvPicPr>
          <p:cNvPr id="1271" name="Google Shape;1271;p38"/>
          <p:cNvPicPr preferRelativeResize="0"/>
          <p:nvPr/>
        </p:nvPicPr>
        <p:blipFill>
          <a:blip r:embed="rId3">
            <a:alphaModFix/>
          </a:blip>
          <a:stretch>
            <a:fillRect/>
          </a:stretch>
        </p:blipFill>
        <p:spPr>
          <a:xfrm>
            <a:off x="661725" y="526500"/>
            <a:ext cx="7820550" cy="411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39"/>
          <p:cNvSpPr txBox="1"/>
          <p:nvPr>
            <p:ph idx="1" type="body"/>
          </p:nvPr>
        </p:nvSpPr>
        <p:spPr>
          <a:xfrm>
            <a:off x="5060500" y="3920950"/>
            <a:ext cx="35502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distribution of context lengths within our dataset. The maximum </a:t>
            </a:r>
            <a:r>
              <a:rPr b="1" lang="en">
                <a:latin typeface="Lato"/>
                <a:ea typeface="Lato"/>
                <a:cs typeface="Lato"/>
                <a:sym typeface="Lato"/>
              </a:rPr>
              <a:t>context </a:t>
            </a:r>
            <a:r>
              <a:rPr lang="en">
                <a:latin typeface="Lato"/>
                <a:ea typeface="Lato"/>
                <a:cs typeface="Lato"/>
                <a:sym typeface="Lato"/>
              </a:rPr>
              <a:t>length observed is </a:t>
            </a:r>
            <a:r>
              <a:rPr b="1" lang="en">
                <a:latin typeface="Lato"/>
                <a:ea typeface="Lato"/>
                <a:cs typeface="Lato"/>
                <a:sym typeface="Lato"/>
              </a:rPr>
              <a:t>7777 </a:t>
            </a:r>
            <a:r>
              <a:rPr lang="en">
                <a:latin typeface="Lato"/>
                <a:ea typeface="Lato"/>
                <a:cs typeface="Lato"/>
                <a:sym typeface="Lato"/>
              </a:rPr>
              <a:t>characters</a:t>
            </a:r>
            <a:endParaRPr>
              <a:latin typeface="Lato"/>
              <a:ea typeface="Lato"/>
              <a:cs typeface="Lato"/>
              <a:sym typeface="Lato"/>
            </a:endParaRPr>
          </a:p>
        </p:txBody>
      </p:sp>
      <p:pic>
        <p:nvPicPr>
          <p:cNvPr descr="A graph with a red line&#10;&#10;Description automatically generated" id="1277" name="Google Shape;1277;p39"/>
          <p:cNvPicPr preferRelativeResize="0"/>
          <p:nvPr/>
        </p:nvPicPr>
        <p:blipFill>
          <a:blip r:embed="rId3">
            <a:alphaModFix/>
          </a:blip>
          <a:stretch>
            <a:fillRect/>
          </a:stretch>
        </p:blipFill>
        <p:spPr>
          <a:xfrm>
            <a:off x="4970550" y="944150"/>
            <a:ext cx="3640100" cy="2936500"/>
          </a:xfrm>
          <a:prstGeom prst="rect">
            <a:avLst/>
          </a:prstGeom>
          <a:noFill/>
          <a:ln>
            <a:noFill/>
          </a:ln>
        </p:spPr>
      </p:pic>
      <p:sp>
        <p:nvSpPr>
          <p:cNvPr id="1278" name="Google Shape;1278;p39"/>
          <p:cNvSpPr txBox="1"/>
          <p:nvPr>
            <p:ph type="title"/>
          </p:nvPr>
        </p:nvSpPr>
        <p:spPr>
          <a:xfrm>
            <a:off x="2751900" y="203000"/>
            <a:ext cx="3640200" cy="6081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2900">
                <a:solidFill>
                  <a:schemeClr val="accent2"/>
                </a:solidFill>
              </a:rPr>
              <a:t>Dataset Distribution</a:t>
            </a:r>
            <a:endParaRPr sz="2900">
              <a:solidFill>
                <a:schemeClr val="accent2"/>
              </a:solidFill>
            </a:endParaRPr>
          </a:p>
        </p:txBody>
      </p:sp>
      <p:sp>
        <p:nvSpPr>
          <p:cNvPr id="1279" name="Google Shape;1279;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A green graph with white text&#10;&#10;Description automatically generated" id="1280" name="Google Shape;1280;p39"/>
          <p:cNvPicPr preferRelativeResize="0"/>
          <p:nvPr/>
        </p:nvPicPr>
        <p:blipFill>
          <a:blip r:embed="rId4">
            <a:alphaModFix/>
          </a:blip>
          <a:stretch>
            <a:fillRect/>
          </a:stretch>
        </p:blipFill>
        <p:spPr>
          <a:xfrm>
            <a:off x="556875" y="944150"/>
            <a:ext cx="3924317" cy="2936500"/>
          </a:xfrm>
          <a:prstGeom prst="rect">
            <a:avLst/>
          </a:prstGeom>
          <a:noFill/>
          <a:ln>
            <a:noFill/>
          </a:ln>
        </p:spPr>
      </p:pic>
      <p:sp>
        <p:nvSpPr>
          <p:cNvPr id="1281" name="Google Shape;1281;p39"/>
          <p:cNvSpPr txBox="1"/>
          <p:nvPr>
            <p:ph idx="1" type="body"/>
          </p:nvPr>
        </p:nvSpPr>
        <p:spPr>
          <a:xfrm>
            <a:off x="776075" y="3966675"/>
            <a:ext cx="3640200" cy="6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distribution of question lengths. We observe that the maximum </a:t>
            </a:r>
            <a:r>
              <a:rPr b="1" lang="en">
                <a:latin typeface="Lato"/>
                <a:ea typeface="Lato"/>
                <a:cs typeface="Lato"/>
                <a:sym typeface="Lato"/>
              </a:rPr>
              <a:t>question </a:t>
            </a:r>
            <a:r>
              <a:rPr lang="en">
                <a:latin typeface="Lato"/>
                <a:ea typeface="Lato"/>
                <a:cs typeface="Lato"/>
                <a:sym typeface="Lato"/>
              </a:rPr>
              <a:t>length is </a:t>
            </a:r>
            <a:r>
              <a:rPr b="1" lang="en">
                <a:latin typeface="Lato"/>
                <a:ea typeface="Lato"/>
                <a:cs typeface="Lato"/>
                <a:sym typeface="Lato"/>
              </a:rPr>
              <a:t>126 </a:t>
            </a:r>
            <a:r>
              <a:rPr lang="en">
                <a:latin typeface="Lato"/>
                <a:ea typeface="Lato"/>
                <a:cs typeface="Lato"/>
                <a:sym typeface="Lato"/>
              </a:rPr>
              <a:t>characters</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40"/>
          <p:cNvSpPr txBox="1"/>
          <p:nvPr>
            <p:ph type="title"/>
          </p:nvPr>
        </p:nvSpPr>
        <p:spPr>
          <a:xfrm>
            <a:off x="3047735" y="-62475"/>
            <a:ext cx="3705300" cy="1139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solidFill>
                  <a:schemeClr val="accent2"/>
                </a:solidFill>
              </a:rPr>
              <a:t>Transformers</a:t>
            </a:r>
            <a:endParaRPr>
              <a:solidFill>
                <a:schemeClr val="accent2"/>
              </a:solidFill>
            </a:endParaRPr>
          </a:p>
        </p:txBody>
      </p:sp>
      <p:sp>
        <p:nvSpPr>
          <p:cNvPr id="1287" name="Google Shape;1287;p40"/>
          <p:cNvSpPr txBox="1"/>
          <p:nvPr>
            <p:ph idx="1" type="body"/>
          </p:nvPr>
        </p:nvSpPr>
        <p:spPr>
          <a:xfrm>
            <a:off x="565000" y="825300"/>
            <a:ext cx="3705300" cy="2072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700"/>
              <a:t>Transformers play a crucial role in Question-Answering (QA) tasks, where they analyze questions and provide accurate answers by understanding context and relationships within text data.</a:t>
            </a:r>
            <a:endParaRPr/>
          </a:p>
        </p:txBody>
      </p:sp>
      <p:sp>
        <p:nvSpPr>
          <p:cNvPr id="1288" name="Google Shape;1288;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89" name="Google Shape;1289;p40"/>
          <p:cNvPicPr preferRelativeResize="0"/>
          <p:nvPr/>
        </p:nvPicPr>
        <p:blipFill>
          <a:blip r:embed="rId3">
            <a:alphaModFix/>
          </a:blip>
          <a:stretch>
            <a:fillRect/>
          </a:stretch>
        </p:blipFill>
        <p:spPr>
          <a:xfrm>
            <a:off x="4335575" y="451300"/>
            <a:ext cx="4021450" cy="4355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41"/>
          <p:cNvSpPr txBox="1"/>
          <p:nvPr>
            <p:ph type="title"/>
          </p:nvPr>
        </p:nvSpPr>
        <p:spPr>
          <a:xfrm>
            <a:off x="2606635" y="92500"/>
            <a:ext cx="3705300" cy="1139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2700">
                <a:solidFill>
                  <a:schemeClr val="accent3"/>
                </a:solidFill>
              </a:rPr>
              <a:t>Data Format</a:t>
            </a:r>
            <a:endParaRPr sz="2700">
              <a:solidFill>
                <a:schemeClr val="accent3"/>
              </a:solidFill>
            </a:endParaRPr>
          </a:p>
        </p:txBody>
      </p:sp>
      <p:sp>
        <p:nvSpPr>
          <p:cNvPr id="1295" name="Google Shape;1295;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96" name="Google Shape;1296;p41"/>
          <p:cNvSpPr txBox="1"/>
          <p:nvPr/>
        </p:nvSpPr>
        <p:spPr>
          <a:xfrm>
            <a:off x="593475" y="692725"/>
            <a:ext cx="7030200" cy="5394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rPr b="1" lang="en" sz="2100">
                <a:solidFill>
                  <a:schemeClr val="accent2"/>
                </a:solidFill>
                <a:latin typeface="Calibri"/>
                <a:ea typeface="Calibri"/>
                <a:cs typeface="Calibri"/>
                <a:sym typeface="Calibri"/>
              </a:rPr>
              <a:t>Transformers  QA Data Format:</a:t>
            </a:r>
            <a:endParaRPr b="1" sz="2100">
              <a:solidFill>
                <a:schemeClr val="accent2"/>
              </a:solidFill>
              <a:latin typeface="Calibri"/>
              <a:ea typeface="Calibri"/>
              <a:cs typeface="Calibri"/>
              <a:sym typeface="Calibri"/>
            </a:endParaRPr>
          </a:p>
          <a:p>
            <a:pPr indent="-342900" lvl="0" marL="457200" rtl="0" algn="l">
              <a:lnSpc>
                <a:spcPct val="107916"/>
              </a:lnSpc>
              <a:spcBef>
                <a:spcPts val="80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We will transform the data into </a:t>
            </a:r>
            <a:r>
              <a:rPr b="1" lang="en" sz="1800">
                <a:solidFill>
                  <a:schemeClr val="dk1"/>
                </a:solidFill>
                <a:latin typeface="Calibri"/>
                <a:ea typeface="Calibri"/>
                <a:cs typeface="Calibri"/>
                <a:sym typeface="Calibri"/>
              </a:rPr>
              <a:t>Dataset Object</a:t>
            </a:r>
            <a:endParaRPr b="1" sz="1800">
              <a:solidFill>
                <a:schemeClr val="dk1"/>
              </a:solidFill>
              <a:latin typeface="Calibri"/>
              <a:ea typeface="Calibri"/>
              <a:cs typeface="Calibri"/>
              <a:sym typeface="Calibri"/>
            </a:endParaRPr>
          </a:p>
        </p:txBody>
      </p:sp>
      <p:sp>
        <p:nvSpPr>
          <p:cNvPr id="1297" name="Google Shape;1297;p41"/>
          <p:cNvSpPr txBox="1"/>
          <p:nvPr/>
        </p:nvSpPr>
        <p:spPr>
          <a:xfrm>
            <a:off x="593475" y="3945875"/>
            <a:ext cx="7323300" cy="221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700">
                <a:solidFill>
                  <a:schemeClr val="dk1"/>
                </a:solidFill>
                <a:latin typeface="Albert Sans"/>
                <a:ea typeface="Albert Sans"/>
                <a:cs typeface="Albert Sans"/>
                <a:sym typeface="Albert Sans"/>
              </a:rPr>
              <a:t>Note: </a:t>
            </a:r>
            <a:r>
              <a:rPr lang="en" sz="1600">
                <a:solidFill>
                  <a:schemeClr val="dk1"/>
                </a:solidFill>
                <a:latin typeface="Albert Sans"/>
                <a:ea typeface="Albert Sans"/>
                <a:cs typeface="Albert Sans"/>
                <a:sym typeface="Albert Sans"/>
              </a:rPr>
              <a:t>For Transformers we divided the data into </a:t>
            </a:r>
            <a:r>
              <a:rPr b="1" lang="en" sz="1600">
                <a:solidFill>
                  <a:schemeClr val="dk1"/>
                </a:solidFill>
                <a:latin typeface="Albert Sans"/>
                <a:ea typeface="Albert Sans"/>
                <a:cs typeface="Albert Sans"/>
                <a:sym typeface="Albert Sans"/>
              </a:rPr>
              <a:t>70%</a:t>
            </a:r>
            <a:r>
              <a:rPr lang="en" sz="1600">
                <a:solidFill>
                  <a:schemeClr val="dk1"/>
                </a:solidFill>
                <a:latin typeface="Albert Sans"/>
                <a:ea typeface="Albert Sans"/>
                <a:cs typeface="Albert Sans"/>
                <a:sym typeface="Albert Sans"/>
              </a:rPr>
              <a:t> for training, </a:t>
            </a:r>
            <a:r>
              <a:rPr b="1" lang="en" sz="1600">
                <a:solidFill>
                  <a:schemeClr val="dk1"/>
                </a:solidFill>
                <a:latin typeface="Albert Sans"/>
                <a:ea typeface="Albert Sans"/>
                <a:cs typeface="Albert Sans"/>
                <a:sym typeface="Albert Sans"/>
              </a:rPr>
              <a:t>15%</a:t>
            </a:r>
            <a:r>
              <a:rPr lang="en" sz="1600">
                <a:solidFill>
                  <a:schemeClr val="dk1"/>
                </a:solidFill>
                <a:latin typeface="Albert Sans"/>
                <a:ea typeface="Albert Sans"/>
                <a:cs typeface="Albert Sans"/>
                <a:sym typeface="Albert Sans"/>
              </a:rPr>
              <a:t> for validation, and </a:t>
            </a:r>
            <a:r>
              <a:rPr b="1" lang="en" sz="1600">
                <a:solidFill>
                  <a:schemeClr val="dk1"/>
                </a:solidFill>
                <a:latin typeface="Albert Sans"/>
                <a:ea typeface="Albert Sans"/>
                <a:cs typeface="Albert Sans"/>
                <a:sym typeface="Albert Sans"/>
              </a:rPr>
              <a:t>15%</a:t>
            </a:r>
            <a:r>
              <a:rPr lang="en" sz="1600">
                <a:solidFill>
                  <a:schemeClr val="dk1"/>
                </a:solidFill>
                <a:latin typeface="Albert Sans"/>
                <a:ea typeface="Albert Sans"/>
                <a:cs typeface="Albert Sans"/>
                <a:sym typeface="Albert Sans"/>
              </a:rPr>
              <a:t> for testing.</a:t>
            </a:r>
            <a:endParaRPr sz="1600">
              <a:solidFill>
                <a:schemeClr val="dk1"/>
              </a:solidFill>
              <a:latin typeface="Albert Sans"/>
              <a:ea typeface="Albert Sans"/>
              <a:cs typeface="Albert Sans"/>
              <a:sym typeface="Albert Sans"/>
            </a:endParaRPr>
          </a:p>
          <a:p>
            <a:pPr indent="0" lvl="0" marL="0" rtl="0" algn="l">
              <a:spcBef>
                <a:spcPts val="1200"/>
              </a:spcBef>
              <a:spcAft>
                <a:spcPts val="0"/>
              </a:spcAft>
              <a:buNone/>
            </a:pPr>
            <a:r>
              <a:t/>
            </a:r>
            <a:endParaRPr>
              <a:solidFill>
                <a:schemeClr val="dk1"/>
              </a:solidFill>
              <a:latin typeface="Albert Sans"/>
              <a:ea typeface="Albert Sans"/>
              <a:cs typeface="Albert Sans"/>
              <a:sym typeface="Albert Sans"/>
            </a:endParaRPr>
          </a:p>
        </p:txBody>
      </p:sp>
      <p:pic>
        <p:nvPicPr>
          <p:cNvPr id="1298" name="Google Shape;1298;p41"/>
          <p:cNvPicPr preferRelativeResize="0"/>
          <p:nvPr/>
        </p:nvPicPr>
        <p:blipFill>
          <a:blip r:embed="rId3">
            <a:alphaModFix/>
          </a:blip>
          <a:stretch>
            <a:fillRect/>
          </a:stretch>
        </p:blipFill>
        <p:spPr>
          <a:xfrm>
            <a:off x="890575" y="1646925"/>
            <a:ext cx="7607750" cy="2217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42"/>
          <p:cNvSpPr txBox="1"/>
          <p:nvPr>
            <p:ph type="title"/>
          </p:nvPr>
        </p:nvSpPr>
        <p:spPr>
          <a:xfrm>
            <a:off x="2719350" y="45700"/>
            <a:ext cx="3705300" cy="6384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3000">
                <a:solidFill>
                  <a:schemeClr val="accent2"/>
                </a:solidFill>
              </a:rPr>
              <a:t>Data Sample</a:t>
            </a:r>
            <a:endParaRPr sz="3000">
              <a:solidFill>
                <a:schemeClr val="accent2"/>
              </a:solidFill>
            </a:endParaRPr>
          </a:p>
        </p:txBody>
      </p:sp>
      <p:sp>
        <p:nvSpPr>
          <p:cNvPr id="1304" name="Google Shape;1304;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05" name="Google Shape;1305;p42"/>
          <p:cNvPicPr preferRelativeResize="0"/>
          <p:nvPr/>
        </p:nvPicPr>
        <p:blipFill>
          <a:blip r:embed="rId3">
            <a:alphaModFix/>
          </a:blip>
          <a:stretch>
            <a:fillRect/>
          </a:stretch>
        </p:blipFill>
        <p:spPr>
          <a:xfrm>
            <a:off x="310825" y="1428425"/>
            <a:ext cx="8522349" cy="2193100"/>
          </a:xfrm>
          <a:prstGeom prst="rect">
            <a:avLst/>
          </a:prstGeom>
          <a:noFill/>
          <a:ln>
            <a:noFill/>
          </a:ln>
        </p:spPr>
      </p:pic>
      <p:sp>
        <p:nvSpPr>
          <p:cNvPr id="1306" name="Google Shape;1306;p42"/>
          <p:cNvSpPr txBox="1"/>
          <p:nvPr/>
        </p:nvSpPr>
        <p:spPr>
          <a:xfrm>
            <a:off x="472275" y="755350"/>
            <a:ext cx="5725200" cy="5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accent3"/>
                </a:solidFill>
                <a:latin typeface="Albert Sans"/>
                <a:ea typeface="Albert Sans"/>
                <a:cs typeface="Albert Sans"/>
                <a:sym typeface="Albert Sans"/>
              </a:rPr>
              <a:t>Here is a sample from the training data:</a:t>
            </a:r>
            <a:endParaRPr b="1" sz="2200">
              <a:solidFill>
                <a:schemeClr val="accent3"/>
              </a:solidFill>
              <a:latin typeface="Albert Sans"/>
              <a:ea typeface="Albert Sans"/>
              <a:cs typeface="Albert Sans"/>
              <a:sym typeface="Albert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graphicFrame>
        <p:nvGraphicFramePr>
          <p:cNvPr id="1311" name="Google Shape;1311;p43"/>
          <p:cNvGraphicFramePr/>
          <p:nvPr/>
        </p:nvGraphicFramePr>
        <p:xfrm>
          <a:off x="426900" y="1055963"/>
          <a:ext cx="3000000" cy="3000000"/>
        </p:xfrm>
        <a:graphic>
          <a:graphicData uri="http://schemas.openxmlformats.org/drawingml/2006/table">
            <a:tbl>
              <a:tblPr bandRow="1">
                <a:noFill/>
                <a:tableStyleId>{CB9CA60C-C652-49F6-BFCE-9574E76EF5AC}</a:tableStyleId>
              </a:tblPr>
              <a:tblGrid>
                <a:gridCol w="1150525"/>
                <a:gridCol w="824650"/>
                <a:gridCol w="907975"/>
                <a:gridCol w="882225"/>
                <a:gridCol w="791975"/>
              </a:tblGrid>
              <a:tr h="697300">
                <a:tc>
                  <a:txBody>
                    <a:bodyPr/>
                    <a:lstStyle/>
                    <a:p>
                      <a:pPr indent="0" lvl="0" marL="0" rtl="0" algn="ctr">
                        <a:spcBef>
                          <a:spcPts val="0"/>
                        </a:spcBef>
                        <a:spcAft>
                          <a:spcPts val="0"/>
                        </a:spcAft>
                        <a:buNone/>
                      </a:pPr>
                      <a:r>
                        <a:rPr b="1" lang="en">
                          <a:solidFill>
                            <a:schemeClr val="accent3"/>
                          </a:solidFill>
                          <a:latin typeface="Quattrocento Sans"/>
                          <a:ea typeface="Quattrocento Sans"/>
                          <a:cs typeface="Quattrocento Sans"/>
                          <a:sym typeface="Quattrocento Sans"/>
                        </a:rPr>
                        <a:t>Model</a:t>
                      </a:r>
                      <a:endParaRPr b="1">
                        <a:solidFill>
                          <a:schemeClr val="accent3"/>
                        </a:solidFill>
                        <a:latin typeface="Quattrocento Sans"/>
                        <a:ea typeface="Quattrocento Sans"/>
                        <a:cs typeface="Quattrocento Sans"/>
                        <a:sym typeface="Quattrocento Sans"/>
                      </a:endParaRPr>
                    </a:p>
                  </a:txBody>
                  <a:tcPr marT="0" marB="0" marR="68575" marL="68575" anchor="ctr">
                    <a:lnL cap="flat" cmpd="sng" w="19050">
                      <a:solidFill>
                        <a:srgbClr val="282A36"/>
                      </a:solidFill>
                      <a:prstDash val="solid"/>
                      <a:round/>
                      <a:headEnd len="sm" w="sm" type="none"/>
                      <a:tailEnd len="sm" w="sm" type="none"/>
                    </a:lnL>
                    <a:lnR cap="flat" cmpd="sng" w="19050">
                      <a:solidFill>
                        <a:srgbClr val="282A36"/>
                      </a:solidFill>
                      <a:prstDash val="solid"/>
                      <a:round/>
                      <a:headEnd len="sm" w="sm" type="none"/>
                      <a:tailEnd len="sm" w="sm" type="none"/>
                    </a:lnR>
                    <a:lnT cap="flat" cmpd="sng" w="19050">
                      <a:solidFill>
                        <a:srgbClr val="282A36"/>
                      </a:solidFill>
                      <a:prstDash val="solid"/>
                      <a:round/>
                      <a:headEnd len="sm" w="sm" type="none"/>
                      <a:tailEnd len="sm" w="sm" type="none"/>
                    </a:lnT>
                    <a:lnB cap="flat" cmpd="sng" w="19050">
                      <a:solidFill>
                        <a:srgbClr val="282A36"/>
                      </a:solidFill>
                      <a:prstDash val="solid"/>
                      <a:round/>
                      <a:headEnd len="sm" w="sm" type="none"/>
                      <a:tailEnd len="sm" w="sm" type="none"/>
                    </a:lnB>
                    <a:solidFill>
                      <a:srgbClr val="282A36"/>
                    </a:solidFill>
                  </a:tcPr>
                </a:tc>
                <a:tc>
                  <a:txBody>
                    <a:bodyPr/>
                    <a:lstStyle/>
                    <a:p>
                      <a:pPr indent="0" lvl="0" marL="0" rtl="0" algn="ctr">
                        <a:spcBef>
                          <a:spcPts val="0"/>
                        </a:spcBef>
                        <a:spcAft>
                          <a:spcPts val="0"/>
                        </a:spcAft>
                        <a:buNone/>
                      </a:pPr>
                      <a:r>
                        <a:rPr b="1" lang="en">
                          <a:solidFill>
                            <a:schemeClr val="accent3"/>
                          </a:solidFill>
                          <a:latin typeface="Quattrocento Sans"/>
                          <a:ea typeface="Quattrocento Sans"/>
                          <a:cs typeface="Quattrocento Sans"/>
                          <a:sym typeface="Quattrocento Sans"/>
                        </a:rPr>
                        <a:t>EM</a:t>
                      </a:r>
                      <a:endParaRPr b="1">
                        <a:solidFill>
                          <a:schemeClr val="accent3"/>
                        </a:solidFill>
                        <a:latin typeface="Quattrocento Sans"/>
                        <a:ea typeface="Quattrocento Sans"/>
                        <a:cs typeface="Quattrocento Sans"/>
                        <a:sym typeface="Quattrocento Sans"/>
                      </a:endParaRPr>
                    </a:p>
                  </a:txBody>
                  <a:tcPr marT="0" marB="0" marR="68575" marL="68575" anchor="ctr">
                    <a:lnL cap="flat" cmpd="sng" w="19050">
                      <a:solidFill>
                        <a:srgbClr val="282A36"/>
                      </a:solidFill>
                      <a:prstDash val="solid"/>
                      <a:round/>
                      <a:headEnd len="sm" w="sm" type="none"/>
                      <a:tailEnd len="sm" w="sm" type="none"/>
                    </a:lnL>
                    <a:lnR cap="flat" cmpd="sng" w="19050">
                      <a:solidFill>
                        <a:srgbClr val="282A36"/>
                      </a:solidFill>
                      <a:prstDash val="solid"/>
                      <a:round/>
                      <a:headEnd len="sm" w="sm" type="none"/>
                      <a:tailEnd len="sm" w="sm" type="none"/>
                    </a:lnR>
                    <a:lnT cap="flat" cmpd="sng" w="19050">
                      <a:solidFill>
                        <a:srgbClr val="282A36"/>
                      </a:solidFill>
                      <a:prstDash val="solid"/>
                      <a:round/>
                      <a:headEnd len="sm" w="sm" type="none"/>
                      <a:tailEnd len="sm" w="sm" type="none"/>
                    </a:lnT>
                    <a:lnB cap="flat" cmpd="sng" w="19050">
                      <a:solidFill>
                        <a:srgbClr val="282A36"/>
                      </a:solidFill>
                      <a:prstDash val="solid"/>
                      <a:round/>
                      <a:headEnd len="sm" w="sm" type="none"/>
                      <a:tailEnd len="sm" w="sm" type="none"/>
                    </a:lnB>
                    <a:solidFill>
                      <a:srgbClr val="282A36"/>
                    </a:solidFill>
                  </a:tcPr>
                </a:tc>
                <a:tc>
                  <a:txBody>
                    <a:bodyPr/>
                    <a:lstStyle/>
                    <a:p>
                      <a:pPr indent="0" lvl="0" marL="0" rtl="0" algn="ctr">
                        <a:spcBef>
                          <a:spcPts val="0"/>
                        </a:spcBef>
                        <a:spcAft>
                          <a:spcPts val="0"/>
                        </a:spcAft>
                        <a:buNone/>
                      </a:pPr>
                      <a:r>
                        <a:rPr b="1" lang="en">
                          <a:solidFill>
                            <a:schemeClr val="accent3"/>
                          </a:solidFill>
                          <a:latin typeface="Quattrocento Sans"/>
                          <a:ea typeface="Quattrocento Sans"/>
                          <a:cs typeface="Quattrocento Sans"/>
                          <a:sym typeface="Quattrocento Sans"/>
                        </a:rPr>
                        <a:t>F1</a:t>
                      </a:r>
                      <a:endParaRPr b="1">
                        <a:solidFill>
                          <a:schemeClr val="accent3"/>
                        </a:solidFill>
                        <a:latin typeface="Quattrocento Sans"/>
                        <a:ea typeface="Quattrocento Sans"/>
                        <a:cs typeface="Quattrocento Sans"/>
                        <a:sym typeface="Quattrocento Sans"/>
                      </a:endParaRPr>
                    </a:p>
                  </a:txBody>
                  <a:tcPr marT="0" marB="0" marR="68575" marL="68575" anchor="ctr">
                    <a:lnL cap="flat" cmpd="sng" w="19050">
                      <a:solidFill>
                        <a:srgbClr val="282A36"/>
                      </a:solidFill>
                      <a:prstDash val="solid"/>
                      <a:round/>
                      <a:headEnd len="sm" w="sm" type="none"/>
                      <a:tailEnd len="sm" w="sm" type="none"/>
                    </a:lnL>
                    <a:lnR cap="flat" cmpd="sng" w="19050">
                      <a:solidFill>
                        <a:srgbClr val="282A36"/>
                      </a:solidFill>
                      <a:prstDash val="solid"/>
                      <a:round/>
                      <a:headEnd len="sm" w="sm" type="none"/>
                      <a:tailEnd len="sm" w="sm" type="none"/>
                    </a:lnR>
                    <a:lnT cap="flat" cmpd="sng" w="19050">
                      <a:solidFill>
                        <a:srgbClr val="282A36"/>
                      </a:solidFill>
                      <a:prstDash val="solid"/>
                      <a:round/>
                      <a:headEnd len="sm" w="sm" type="none"/>
                      <a:tailEnd len="sm" w="sm" type="none"/>
                    </a:lnT>
                    <a:lnB cap="flat" cmpd="sng" w="19050">
                      <a:solidFill>
                        <a:srgbClr val="282A36"/>
                      </a:solidFill>
                      <a:prstDash val="solid"/>
                      <a:round/>
                      <a:headEnd len="sm" w="sm" type="none"/>
                      <a:tailEnd len="sm" w="sm" type="none"/>
                    </a:lnB>
                    <a:solidFill>
                      <a:srgbClr val="282A36"/>
                    </a:solidFill>
                  </a:tcPr>
                </a:tc>
                <a:tc>
                  <a:txBody>
                    <a:bodyPr/>
                    <a:lstStyle/>
                    <a:p>
                      <a:pPr indent="0" lvl="0" marL="0" rtl="0" algn="ctr">
                        <a:spcBef>
                          <a:spcPts val="0"/>
                        </a:spcBef>
                        <a:spcAft>
                          <a:spcPts val="0"/>
                        </a:spcAft>
                        <a:buNone/>
                      </a:pPr>
                      <a:r>
                        <a:rPr b="1" lang="en">
                          <a:solidFill>
                            <a:schemeClr val="accent3"/>
                          </a:solidFill>
                          <a:latin typeface="Quattrocento Sans"/>
                          <a:ea typeface="Quattrocento Sans"/>
                          <a:cs typeface="Quattrocento Sans"/>
                          <a:sym typeface="Quattrocento Sans"/>
                        </a:rPr>
                        <a:t>Precision</a:t>
                      </a:r>
                      <a:endParaRPr b="1">
                        <a:solidFill>
                          <a:schemeClr val="accent3"/>
                        </a:solidFill>
                        <a:latin typeface="Quattrocento Sans"/>
                        <a:ea typeface="Quattrocento Sans"/>
                        <a:cs typeface="Quattrocento Sans"/>
                        <a:sym typeface="Quattrocento Sans"/>
                      </a:endParaRPr>
                    </a:p>
                  </a:txBody>
                  <a:tcPr marT="0" marB="0" marR="68575" marL="68575" anchor="ctr">
                    <a:lnL cap="flat" cmpd="sng" w="19050">
                      <a:solidFill>
                        <a:srgbClr val="282A36"/>
                      </a:solidFill>
                      <a:prstDash val="solid"/>
                      <a:round/>
                      <a:headEnd len="sm" w="sm" type="none"/>
                      <a:tailEnd len="sm" w="sm" type="none"/>
                    </a:lnL>
                    <a:lnR cap="flat" cmpd="sng" w="19050">
                      <a:solidFill>
                        <a:srgbClr val="282A36"/>
                      </a:solidFill>
                      <a:prstDash val="solid"/>
                      <a:round/>
                      <a:headEnd len="sm" w="sm" type="none"/>
                      <a:tailEnd len="sm" w="sm" type="none"/>
                    </a:lnR>
                    <a:lnT cap="flat" cmpd="sng" w="19050">
                      <a:solidFill>
                        <a:srgbClr val="282A36"/>
                      </a:solidFill>
                      <a:prstDash val="solid"/>
                      <a:round/>
                      <a:headEnd len="sm" w="sm" type="none"/>
                      <a:tailEnd len="sm" w="sm" type="none"/>
                    </a:lnT>
                    <a:lnB cap="flat" cmpd="sng" w="19050">
                      <a:solidFill>
                        <a:srgbClr val="282A36"/>
                      </a:solidFill>
                      <a:prstDash val="solid"/>
                      <a:round/>
                      <a:headEnd len="sm" w="sm" type="none"/>
                      <a:tailEnd len="sm" w="sm" type="none"/>
                    </a:lnB>
                    <a:solidFill>
                      <a:srgbClr val="282A36"/>
                    </a:solidFill>
                  </a:tcPr>
                </a:tc>
                <a:tc>
                  <a:txBody>
                    <a:bodyPr/>
                    <a:lstStyle/>
                    <a:p>
                      <a:pPr indent="0" lvl="0" marL="0" rtl="0" algn="ctr">
                        <a:spcBef>
                          <a:spcPts val="0"/>
                        </a:spcBef>
                        <a:spcAft>
                          <a:spcPts val="0"/>
                        </a:spcAft>
                        <a:buNone/>
                      </a:pPr>
                      <a:r>
                        <a:rPr b="1" lang="en">
                          <a:solidFill>
                            <a:schemeClr val="accent3"/>
                          </a:solidFill>
                          <a:latin typeface="Quattrocento Sans"/>
                          <a:ea typeface="Quattrocento Sans"/>
                          <a:cs typeface="Quattrocento Sans"/>
                          <a:sym typeface="Quattrocento Sans"/>
                        </a:rPr>
                        <a:t>Recall</a:t>
                      </a:r>
                      <a:endParaRPr b="1">
                        <a:solidFill>
                          <a:schemeClr val="accent3"/>
                        </a:solidFill>
                        <a:latin typeface="Quattrocento Sans"/>
                        <a:ea typeface="Quattrocento Sans"/>
                        <a:cs typeface="Quattrocento Sans"/>
                        <a:sym typeface="Quattrocento Sans"/>
                      </a:endParaRPr>
                    </a:p>
                  </a:txBody>
                  <a:tcPr marT="0" marB="0" marR="68575" marL="68575" anchor="ctr">
                    <a:lnL cap="flat" cmpd="sng" w="19050">
                      <a:solidFill>
                        <a:srgbClr val="282A36"/>
                      </a:solidFill>
                      <a:prstDash val="solid"/>
                      <a:round/>
                      <a:headEnd len="sm" w="sm" type="none"/>
                      <a:tailEnd len="sm" w="sm" type="none"/>
                    </a:lnL>
                    <a:lnR cap="flat" cmpd="sng" w="19050">
                      <a:solidFill>
                        <a:srgbClr val="282A36"/>
                      </a:solidFill>
                      <a:prstDash val="solid"/>
                      <a:round/>
                      <a:headEnd len="sm" w="sm" type="none"/>
                      <a:tailEnd len="sm" w="sm" type="none"/>
                    </a:lnR>
                    <a:lnT cap="flat" cmpd="sng" w="19050">
                      <a:solidFill>
                        <a:srgbClr val="282A36"/>
                      </a:solidFill>
                      <a:prstDash val="solid"/>
                      <a:round/>
                      <a:headEnd len="sm" w="sm" type="none"/>
                      <a:tailEnd len="sm" w="sm" type="none"/>
                    </a:lnT>
                    <a:lnB cap="flat" cmpd="sng" w="19050">
                      <a:solidFill>
                        <a:srgbClr val="282A36"/>
                      </a:solidFill>
                      <a:prstDash val="solid"/>
                      <a:round/>
                      <a:headEnd len="sm" w="sm" type="none"/>
                      <a:tailEnd len="sm" w="sm" type="none"/>
                    </a:lnB>
                    <a:solidFill>
                      <a:srgbClr val="282A36"/>
                    </a:solidFill>
                  </a:tcPr>
                </a:tc>
              </a:tr>
              <a:tr h="440500">
                <a:tc>
                  <a:txBody>
                    <a:bodyPr/>
                    <a:lstStyle/>
                    <a:p>
                      <a:pPr indent="0" lvl="0" marL="0" rtl="0" algn="ctr">
                        <a:spcBef>
                          <a:spcPts val="0"/>
                        </a:spcBef>
                        <a:spcAft>
                          <a:spcPts val="0"/>
                        </a:spcAft>
                        <a:buNone/>
                      </a:pPr>
                      <a:r>
                        <a:rPr b="1" lang="en" sz="1300">
                          <a:solidFill>
                            <a:srgbClr val="FFFF00"/>
                          </a:solidFill>
                          <a:latin typeface="Quattrocento Sans"/>
                          <a:ea typeface="Quattrocento Sans"/>
                          <a:cs typeface="Quattrocento Sans"/>
                          <a:sym typeface="Quattrocento Sans"/>
                        </a:rPr>
                        <a:t>AraElectra</a:t>
                      </a:r>
                      <a:endParaRPr b="1" sz="1300">
                        <a:solidFill>
                          <a:srgbClr val="FFFF00"/>
                        </a:solidFill>
                        <a:latin typeface="Quattrocento Sans"/>
                        <a:ea typeface="Quattrocento Sans"/>
                        <a:cs typeface="Quattrocento Sans"/>
                        <a:sym typeface="Quattrocento Sans"/>
                      </a:endParaRPr>
                    </a:p>
                  </a:txBody>
                  <a:tcPr marT="0" marB="0" marR="68575" marL="68575" anchor="ctr">
                    <a:lnL cap="flat" cmpd="sng" w="19050">
                      <a:solidFill>
                        <a:srgbClr val="282A36"/>
                      </a:solidFill>
                      <a:prstDash val="solid"/>
                      <a:round/>
                      <a:headEnd len="sm" w="sm" type="none"/>
                      <a:tailEnd len="sm" w="sm" type="none"/>
                    </a:lnL>
                    <a:lnR cap="flat" cmpd="sng" w="19050">
                      <a:solidFill>
                        <a:srgbClr val="282A36"/>
                      </a:solidFill>
                      <a:prstDash val="solid"/>
                      <a:round/>
                      <a:headEnd len="sm" w="sm" type="none"/>
                      <a:tailEnd len="sm" w="sm" type="none"/>
                    </a:lnR>
                    <a:lnT cap="flat" cmpd="sng" w="19050">
                      <a:solidFill>
                        <a:srgbClr val="282A36"/>
                      </a:solidFill>
                      <a:prstDash val="solid"/>
                      <a:round/>
                      <a:headEnd len="sm" w="sm" type="none"/>
                      <a:tailEnd len="sm" w="sm" type="none"/>
                    </a:lnT>
                    <a:lnB cap="flat" cmpd="sng" w="19050">
                      <a:solidFill>
                        <a:srgbClr val="282A36"/>
                      </a:solidFill>
                      <a:prstDash val="solid"/>
                      <a:round/>
                      <a:headEnd len="sm" w="sm" type="none"/>
                      <a:tailEnd len="sm" w="sm" type="none"/>
                    </a:lnB>
                    <a:solidFill>
                      <a:srgbClr val="282A36"/>
                    </a:solidFill>
                  </a:tcPr>
                </a:tc>
                <a:tc>
                  <a:txBody>
                    <a:bodyPr/>
                    <a:lstStyle/>
                    <a:p>
                      <a:pPr indent="0" lvl="0" marL="0" rtl="0" algn="ctr">
                        <a:spcBef>
                          <a:spcPts val="0"/>
                        </a:spcBef>
                        <a:spcAft>
                          <a:spcPts val="0"/>
                        </a:spcAft>
                        <a:buNone/>
                      </a:pPr>
                      <a:r>
                        <a:rPr b="1" lang="en" sz="1300">
                          <a:solidFill>
                            <a:srgbClr val="FFFF00"/>
                          </a:solidFill>
                          <a:latin typeface="Quattrocento Sans"/>
                          <a:ea typeface="Quattrocento Sans"/>
                          <a:cs typeface="Quattrocento Sans"/>
                          <a:sym typeface="Quattrocento Sans"/>
                        </a:rPr>
                        <a:t>61.25</a:t>
                      </a:r>
                      <a:endParaRPr b="1" sz="1300">
                        <a:solidFill>
                          <a:srgbClr val="FFFF00"/>
                        </a:solidFill>
                        <a:latin typeface="Quattrocento Sans"/>
                        <a:ea typeface="Quattrocento Sans"/>
                        <a:cs typeface="Quattrocento Sans"/>
                        <a:sym typeface="Quattrocento Sans"/>
                      </a:endParaRPr>
                    </a:p>
                  </a:txBody>
                  <a:tcPr marT="0" marB="0" marR="68575" marL="68575" anchor="ctr">
                    <a:lnL cap="flat" cmpd="sng" w="19050">
                      <a:solidFill>
                        <a:srgbClr val="282A36"/>
                      </a:solidFill>
                      <a:prstDash val="solid"/>
                      <a:round/>
                      <a:headEnd len="sm" w="sm" type="none"/>
                      <a:tailEnd len="sm" w="sm" type="none"/>
                    </a:lnL>
                    <a:lnR cap="flat" cmpd="sng" w="19050">
                      <a:solidFill>
                        <a:srgbClr val="282A36"/>
                      </a:solidFill>
                      <a:prstDash val="solid"/>
                      <a:round/>
                      <a:headEnd len="sm" w="sm" type="none"/>
                      <a:tailEnd len="sm" w="sm" type="none"/>
                    </a:lnR>
                    <a:lnT cap="flat" cmpd="sng" w="19050">
                      <a:solidFill>
                        <a:srgbClr val="282A36"/>
                      </a:solidFill>
                      <a:prstDash val="solid"/>
                      <a:round/>
                      <a:headEnd len="sm" w="sm" type="none"/>
                      <a:tailEnd len="sm" w="sm" type="none"/>
                    </a:lnT>
                    <a:lnB cap="flat" cmpd="sng" w="19050">
                      <a:solidFill>
                        <a:srgbClr val="282A36"/>
                      </a:solidFill>
                      <a:prstDash val="solid"/>
                      <a:round/>
                      <a:headEnd len="sm" w="sm" type="none"/>
                      <a:tailEnd len="sm" w="sm" type="none"/>
                    </a:lnB>
                    <a:solidFill>
                      <a:srgbClr val="282A36"/>
                    </a:solidFill>
                  </a:tcPr>
                </a:tc>
                <a:tc>
                  <a:txBody>
                    <a:bodyPr/>
                    <a:lstStyle/>
                    <a:p>
                      <a:pPr indent="0" lvl="0" marL="0" rtl="0" algn="ctr">
                        <a:spcBef>
                          <a:spcPts val="0"/>
                        </a:spcBef>
                        <a:spcAft>
                          <a:spcPts val="0"/>
                        </a:spcAft>
                        <a:buNone/>
                      </a:pPr>
                      <a:r>
                        <a:rPr b="1" lang="en" sz="1300">
                          <a:solidFill>
                            <a:srgbClr val="FFFF00"/>
                          </a:solidFill>
                          <a:latin typeface="Quattrocento Sans"/>
                          <a:ea typeface="Quattrocento Sans"/>
                          <a:cs typeface="Quattrocento Sans"/>
                          <a:sym typeface="Quattrocento Sans"/>
                        </a:rPr>
                        <a:t>82.10</a:t>
                      </a:r>
                      <a:endParaRPr b="1" sz="1300">
                        <a:solidFill>
                          <a:srgbClr val="FFFF00"/>
                        </a:solidFill>
                        <a:latin typeface="Quattrocento Sans"/>
                        <a:ea typeface="Quattrocento Sans"/>
                        <a:cs typeface="Quattrocento Sans"/>
                        <a:sym typeface="Quattrocento Sans"/>
                      </a:endParaRPr>
                    </a:p>
                  </a:txBody>
                  <a:tcPr marT="0" marB="0" marR="68575" marL="68575" anchor="ctr">
                    <a:lnL cap="flat" cmpd="sng" w="19050">
                      <a:solidFill>
                        <a:srgbClr val="282A36"/>
                      </a:solidFill>
                      <a:prstDash val="solid"/>
                      <a:round/>
                      <a:headEnd len="sm" w="sm" type="none"/>
                      <a:tailEnd len="sm" w="sm" type="none"/>
                    </a:lnL>
                    <a:lnR cap="flat" cmpd="sng" w="19050">
                      <a:solidFill>
                        <a:srgbClr val="282A36"/>
                      </a:solidFill>
                      <a:prstDash val="solid"/>
                      <a:round/>
                      <a:headEnd len="sm" w="sm" type="none"/>
                      <a:tailEnd len="sm" w="sm" type="none"/>
                    </a:lnR>
                    <a:lnT cap="flat" cmpd="sng" w="19050">
                      <a:solidFill>
                        <a:srgbClr val="282A36"/>
                      </a:solidFill>
                      <a:prstDash val="solid"/>
                      <a:round/>
                      <a:headEnd len="sm" w="sm" type="none"/>
                      <a:tailEnd len="sm" w="sm" type="none"/>
                    </a:lnT>
                    <a:lnB cap="flat" cmpd="sng" w="19050">
                      <a:solidFill>
                        <a:srgbClr val="282A36"/>
                      </a:solidFill>
                      <a:prstDash val="solid"/>
                      <a:round/>
                      <a:headEnd len="sm" w="sm" type="none"/>
                      <a:tailEnd len="sm" w="sm" type="none"/>
                    </a:lnB>
                    <a:solidFill>
                      <a:srgbClr val="282A36"/>
                    </a:solidFill>
                  </a:tcPr>
                </a:tc>
                <a:tc>
                  <a:txBody>
                    <a:bodyPr/>
                    <a:lstStyle/>
                    <a:p>
                      <a:pPr indent="0" lvl="0" marL="0" rtl="0" algn="ctr">
                        <a:spcBef>
                          <a:spcPts val="0"/>
                        </a:spcBef>
                        <a:spcAft>
                          <a:spcPts val="0"/>
                        </a:spcAft>
                        <a:buNone/>
                      </a:pPr>
                      <a:r>
                        <a:rPr b="1" lang="en" sz="1300">
                          <a:solidFill>
                            <a:srgbClr val="FFFF00"/>
                          </a:solidFill>
                          <a:latin typeface="Quattrocento Sans"/>
                          <a:ea typeface="Quattrocento Sans"/>
                          <a:cs typeface="Quattrocento Sans"/>
                          <a:sym typeface="Quattrocento Sans"/>
                        </a:rPr>
                        <a:t>62.08</a:t>
                      </a:r>
                      <a:endParaRPr b="1" sz="1300">
                        <a:solidFill>
                          <a:srgbClr val="FFFF00"/>
                        </a:solidFill>
                        <a:latin typeface="Quattrocento Sans"/>
                        <a:ea typeface="Quattrocento Sans"/>
                        <a:cs typeface="Quattrocento Sans"/>
                        <a:sym typeface="Quattrocento Sans"/>
                      </a:endParaRPr>
                    </a:p>
                  </a:txBody>
                  <a:tcPr marT="0" marB="0" marR="68575" marL="68575" anchor="ctr">
                    <a:lnL cap="flat" cmpd="sng" w="19050">
                      <a:solidFill>
                        <a:srgbClr val="282A36"/>
                      </a:solidFill>
                      <a:prstDash val="solid"/>
                      <a:round/>
                      <a:headEnd len="sm" w="sm" type="none"/>
                      <a:tailEnd len="sm" w="sm" type="none"/>
                    </a:lnL>
                    <a:lnR cap="flat" cmpd="sng" w="19050">
                      <a:solidFill>
                        <a:srgbClr val="282A36"/>
                      </a:solidFill>
                      <a:prstDash val="solid"/>
                      <a:round/>
                      <a:headEnd len="sm" w="sm" type="none"/>
                      <a:tailEnd len="sm" w="sm" type="none"/>
                    </a:lnR>
                    <a:lnT cap="flat" cmpd="sng" w="19050">
                      <a:solidFill>
                        <a:srgbClr val="282A36"/>
                      </a:solidFill>
                      <a:prstDash val="solid"/>
                      <a:round/>
                      <a:headEnd len="sm" w="sm" type="none"/>
                      <a:tailEnd len="sm" w="sm" type="none"/>
                    </a:lnT>
                    <a:lnB cap="flat" cmpd="sng" w="19050">
                      <a:solidFill>
                        <a:srgbClr val="282A36"/>
                      </a:solidFill>
                      <a:prstDash val="solid"/>
                      <a:round/>
                      <a:headEnd len="sm" w="sm" type="none"/>
                      <a:tailEnd len="sm" w="sm" type="none"/>
                    </a:lnB>
                    <a:solidFill>
                      <a:srgbClr val="282A36"/>
                    </a:solidFill>
                  </a:tcPr>
                </a:tc>
                <a:tc>
                  <a:txBody>
                    <a:bodyPr/>
                    <a:lstStyle/>
                    <a:p>
                      <a:pPr indent="0" lvl="0" marL="0" rtl="0" algn="ctr">
                        <a:spcBef>
                          <a:spcPts val="0"/>
                        </a:spcBef>
                        <a:spcAft>
                          <a:spcPts val="0"/>
                        </a:spcAft>
                        <a:buNone/>
                      </a:pPr>
                      <a:r>
                        <a:rPr b="1" lang="en" sz="1300">
                          <a:solidFill>
                            <a:srgbClr val="FFFF00"/>
                          </a:solidFill>
                          <a:latin typeface="Quattrocento Sans"/>
                          <a:ea typeface="Quattrocento Sans"/>
                          <a:cs typeface="Quattrocento Sans"/>
                          <a:sym typeface="Quattrocento Sans"/>
                        </a:rPr>
                        <a:t>62.08</a:t>
                      </a:r>
                      <a:endParaRPr b="1" sz="1300">
                        <a:solidFill>
                          <a:srgbClr val="FFFF00"/>
                        </a:solidFill>
                        <a:latin typeface="Quattrocento Sans"/>
                        <a:ea typeface="Quattrocento Sans"/>
                        <a:cs typeface="Quattrocento Sans"/>
                        <a:sym typeface="Quattrocento Sans"/>
                      </a:endParaRPr>
                    </a:p>
                  </a:txBody>
                  <a:tcPr marT="0" marB="0" marR="68575" marL="68575" anchor="ctr">
                    <a:lnL cap="flat" cmpd="sng" w="19050">
                      <a:solidFill>
                        <a:srgbClr val="282A36"/>
                      </a:solidFill>
                      <a:prstDash val="solid"/>
                      <a:round/>
                      <a:headEnd len="sm" w="sm" type="none"/>
                      <a:tailEnd len="sm" w="sm" type="none"/>
                    </a:lnL>
                    <a:lnR cap="flat" cmpd="sng" w="19050">
                      <a:solidFill>
                        <a:srgbClr val="282A36"/>
                      </a:solidFill>
                      <a:prstDash val="solid"/>
                      <a:round/>
                      <a:headEnd len="sm" w="sm" type="none"/>
                      <a:tailEnd len="sm" w="sm" type="none"/>
                    </a:lnR>
                    <a:lnT cap="flat" cmpd="sng" w="19050">
                      <a:solidFill>
                        <a:srgbClr val="282A36"/>
                      </a:solidFill>
                      <a:prstDash val="solid"/>
                      <a:round/>
                      <a:headEnd len="sm" w="sm" type="none"/>
                      <a:tailEnd len="sm" w="sm" type="none"/>
                    </a:lnT>
                    <a:lnB cap="flat" cmpd="sng" w="19050">
                      <a:solidFill>
                        <a:srgbClr val="282A36"/>
                      </a:solidFill>
                      <a:prstDash val="solid"/>
                      <a:round/>
                      <a:headEnd len="sm" w="sm" type="none"/>
                      <a:tailEnd len="sm" w="sm" type="none"/>
                    </a:lnB>
                    <a:solidFill>
                      <a:srgbClr val="282A36"/>
                    </a:solidFill>
                  </a:tcPr>
                </a:tc>
              </a:tr>
              <a:tr h="440500">
                <a:tc>
                  <a:txBody>
                    <a:bodyPr/>
                    <a:lstStyle/>
                    <a:p>
                      <a:pPr indent="0" lvl="0" marL="0" rtl="0" algn="ctr">
                        <a:spcBef>
                          <a:spcPts val="0"/>
                        </a:spcBef>
                        <a:spcAft>
                          <a:spcPts val="0"/>
                        </a:spcAft>
                        <a:buNone/>
                      </a:pPr>
                      <a:r>
                        <a:rPr b="1" lang="en" sz="1300">
                          <a:solidFill>
                            <a:schemeClr val="dk1"/>
                          </a:solidFill>
                          <a:latin typeface="Quattrocento Sans"/>
                          <a:ea typeface="Quattrocento Sans"/>
                          <a:cs typeface="Quattrocento Sans"/>
                          <a:sym typeface="Quattrocento Sans"/>
                        </a:rPr>
                        <a:t>AraBert</a:t>
                      </a:r>
                      <a:endParaRPr b="1" sz="1300">
                        <a:solidFill>
                          <a:schemeClr val="dk1"/>
                        </a:solidFill>
                        <a:latin typeface="Quattrocento Sans"/>
                        <a:ea typeface="Quattrocento Sans"/>
                        <a:cs typeface="Quattrocento Sans"/>
                        <a:sym typeface="Quattrocento Sans"/>
                      </a:endParaRPr>
                    </a:p>
                  </a:txBody>
                  <a:tcPr marT="0" marB="0" marR="68575" marL="68575" anchor="ctr">
                    <a:lnL cap="flat" cmpd="sng" w="19050">
                      <a:solidFill>
                        <a:srgbClr val="282A36"/>
                      </a:solidFill>
                      <a:prstDash val="solid"/>
                      <a:round/>
                      <a:headEnd len="sm" w="sm" type="none"/>
                      <a:tailEnd len="sm" w="sm" type="none"/>
                    </a:lnL>
                    <a:lnR cap="flat" cmpd="sng" w="19050">
                      <a:solidFill>
                        <a:srgbClr val="282A36"/>
                      </a:solidFill>
                      <a:prstDash val="solid"/>
                      <a:round/>
                      <a:headEnd len="sm" w="sm" type="none"/>
                      <a:tailEnd len="sm" w="sm" type="none"/>
                    </a:lnR>
                    <a:lnT cap="flat" cmpd="sng" w="19050">
                      <a:solidFill>
                        <a:srgbClr val="282A36"/>
                      </a:solidFill>
                      <a:prstDash val="solid"/>
                      <a:round/>
                      <a:headEnd len="sm" w="sm" type="none"/>
                      <a:tailEnd len="sm" w="sm" type="none"/>
                    </a:lnT>
                    <a:lnB cap="flat" cmpd="sng" w="19050">
                      <a:solidFill>
                        <a:srgbClr val="282A36"/>
                      </a:solidFill>
                      <a:prstDash val="solid"/>
                      <a:round/>
                      <a:headEnd len="sm" w="sm" type="none"/>
                      <a:tailEnd len="sm" w="sm" type="none"/>
                    </a:lnB>
                    <a:solidFill>
                      <a:srgbClr val="282A36"/>
                    </a:solidFill>
                  </a:tcPr>
                </a:tc>
                <a:tc>
                  <a:txBody>
                    <a:bodyPr/>
                    <a:lstStyle/>
                    <a:p>
                      <a:pPr indent="0" lvl="0" marL="0" rtl="0" algn="ctr">
                        <a:spcBef>
                          <a:spcPts val="0"/>
                        </a:spcBef>
                        <a:spcAft>
                          <a:spcPts val="0"/>
                        </a:spcAft>
                        <a:buNone/>
                      </a:pPr>
                      <a:r>
                        <a:rPr b="1" lang="en" sz="1300">
                          <a:solidFill>
                            <a:srgbClr val="FFFFFF"/>
                          </a:solidFill>
                          <a:latin typeface="Quattrocento Sans"/>
                          <a:ea typeface="Quattrocento Sans"/>
                          <a:cs typeface="Quattrocento Sans"/>
                          <a:sym typeface="Quattrocento Sans"/>
                        </a:rPr>
                        <a:t>35.83</a:t>
                      </a:r>
                      <a:endParaRPr b="1" sz="1300">
                        <a:solidFill>
                          <a:srgbClr val="FFFFFF"/>
                        </a:solidFill>
                        <a:latin typeface="Quattrocento Sans"/>
                        <a:ea typeface="Quattrocento Sans"/>
                        <a:cs typeface="Quattrocento Sans"/>
                        <a:sym typeface="Quattrocento Sans"/>
                      </a:endParaRPr>
                    </a:p>
                  </a:txBody>
                  <a:tcPr marT="0" marB="0" marR="68575" marL="68575" anchor="ctr">
                    <a:lnL cap="flat" cmpd="sng" w="19050">
                      <a:solidFill>
                        <a:srgbClr val="282A36"/>
                      </a:solidFill>
                      <a:prstDash val="solid"/>
                      <a:round/>
                      <a:headEnd len="sm" w="sm" type="none"/>
                      <a:tailEnd len="sm" w="sm" type="none"/>
                    </a:lnL>
                    <a:lnR cap="flat" cmpd="sng" w="19050">
                      <a:solidFill>
                        <a:srgbClr val="282A36"/>
                      </a:solidFill>
                      <a:prstDash val="solid"/>
                      <a:round/>
                      <a:headEnd len="sm" w="sm" type="none"/>
                      <a:tailEnd len="sm" w="sm" type="none"/>
                    </a:lnR>
                    <a:lnT cap="flat" cmpd="sng" w="19050">
                      <a:solidFill>
                        <a:srgbClr val="282A36"/>
                      </a:solidFill>
                      <a:prstDash val="solid"/>
                      <a:round/>
                      <a:headEnd len="sm" w="sm" type="none"/>
                      <a:tailEnd len="sm" w="sm" type="none"/>
                    </a:lnT>
                    <a:lnB cap="flat" cmpd="sng" w="19050">
                      <a:solidFill>
                        <a:srgbClr val="282A36"/>
                      </a:solidFill>
                      <a:prstDash val="solid"/>
                      <a:round/>
                      <a:headEnd len="sm" w="sm" type="none"/>
                      <a:tailEnd len="sm" w="sm" type="none"/>
                    </a:lnB>
                    <a:solidFill>
                      <a:srgbClr val="282A36"/>
                    </a:solidFill>
                  </a:tcPr>
                </a:tc>
                <a:tc>
                  <a:txBody>
                    <a:bodyPr/>
                    <a:lstStyle/>
                    <a:p>
                      <a:pPr indent="0" lvl="0" marL="0" rtl="0" algn="ctr">
                        <a:spcBef>
                          <a:spcPts val="0"/>
                        </a:spcBef>
                        <a:spcAft>
                          <a:spcPts val="0"/>
                        </a:spcAft>
                        <a:buNone/>
                      </a:pPr>
                      <a:r>
                        <a:rPr b="1" lang="en" sz="1300">
                          <a:solidFill>
                            <a:srgbClr val="FFFFFF"/>
                          </a:solidFill>
                          <a:latin typeface="Quattrocento Sans"/>
                          <a:ea typeface="Quattrocento Sans"/>
                          <a:cs typeface="Quattrocento Sans"/>
                          <a:sym typeface="Quattrocento Sans"/>
                        </a:rPr>
                        <a:t>65.52</a:t>
                      </a:r>
                      <a:endParaRPr b="1" sz="1300">
                        <a:solidFill>
                          <a:srgbClr val="FFFFFF"/>
                        </a:solidFill>
                        <a:latin typeface="Quattrocento Sans"/>
                        <a:ea typeface="Quattrocento Sans"/>
                        <a:cs typeface="Quattrocento Sans"/>
                        <a:sym typeface="Quattrocento Sans"/>
                      </a:endParaRPr>
                    </a:p>
                  </a:txBody>
                  <a:tcPr marT="0" marB="0" marR="68575" marL="68575" anchor="ctr">
                    <a:lnL cap="flat" cmpd="sng" w="19050">
                      <a:solidFill>
                        <a:srgbClr val="282A36"/>
                      </a:solidFill>
                      <a:prstDash val="solid"/>
                      <a:round/>
                      <a:headEnd len="sm" w="sm" type="none"/>
                      <a:tailEnd len="sm" w="sm" type="none"/>
                    </a:lnL>
                    <a:lnR cap="flat" cmpd="sng" w="19050">
                      <a:solidFill>
                        <a:srgbClr val="282A36"/>
                      </a:solidFill>
                      <a:prstDash val="solid"/>
                      <a:round/>
                      <a:headEnd len="sm" w="sm" type="none"/>
                      <a:tailEnd len="sm" w="sm" type="none"/>
                    </a:lnR>
                    <a:lnT cap="flat" cmpd="sng" w="19050">
                      <a:solidFill>
                        <a:srgbClr val="282A36"/>
                      </a:solidFill>
                      <a:prstDash val="solid"/>
                      <a:round/>
                      <a:headEnd len="sm" w="sm" type="none"/>
                      <a:tailEnd len="sm" w="sm" type="none"/>
                    </a:lnT>
                    <a:lnB cap="flat" cmpd="sng" w="19050">
                      <a:solidFill>
                        <a:srgbClr val="282A36"/>
                      </a:solidFill>
                      <a:prstDash val="solid"/>
                      <a:round/>
                      <a:headEnd len="sm" w="sm" type="none"/>
                      <a:tailEnd len="sm" w="sm" type="none"/>
                    </a:lnB>
                    <a:solidFill>
                      <a:srgbClr val="282A36"/>
                    </a:solidFill>
                  </a:tcPr>
                </a:tc>
                <a:tc>
                  <a:txBody>
                    <a:bodyPr/>
                    <a:lstStyle/>
                    <a:p>
                      <a:pPr indent="0" lvl="0" marL="0" rtl="0" algn="ctr">
                        <a:spcBef>
                          <a:spcPts val="0"/>
                        </a:spcBef>
                        <a:spcAft>
                          <a:spcPts val="0"/>
                        </a:spcAft>
                        <a:buNone/>
                      </a:pPr>
                      <a:r>
                        <a:rPr b="1" lang="en" sz="1300">
                          <a:solidFill>
                            <a:srgbClr val="FFFFFF"/>
                          </a:solidFill>
                          <a:latin typeface="Quattrocento Sans"/>
                          <a:ea typeface="Quattrocento Sans"/>
                          <a:cs typeface="Quattrocento Sans"/>
                          <a:sym typeface="Quattrocento Sans"/>
                        </a:rPr>
                        <a:t>35.83</a:t>
                      </a:r>
                      <a:endParaRPr b="1" sz="1300">
                        <a:solidFill>
                          <a:srgbClr val="FFFFFF"/>
                        </a:solidFill>
                        <a:latin typeface="Quattrocento Sans"/>
                        <a:ea typeface="Quattrocento Sans"/>
                        <a:cs typeface="Quattrocento Sans"/>
                        <a:sym typeface="Quattrocento Sans"/>
                      </a:endParaRPr>
                    </a:p>
                  </a:txBody>
                  <a:tcPr marT="0" marB="0" marR="68575" marL="68575" anchor="ctr">
                    <a:lnL cap="flat" cmpd="sng" w="19050">
                      <a:solidFill>
                        <a:srgbClr val="282A36"/>
                      </a:solidFill>
                      <a:prstDash val="solid"/>
                      <a:round/>
                      <a:headEnd len="sm" w="sm" type="none"/>
                      <a:tailEnd len="sm" w="sm" type="none"/>
                    </a:lnL>
                    <a:lnR cap="flat" cmpd="sng" w="19050">
                      <a:solidFill>
                        <a:srgbClr val="282A36"/>
                      </a:solidFill>
                      <a:prstDash val="solid"/>
                      <a:round/>
                      <a:headEnd len="sm" w="sm" type="none"/>
                      <a:tailEnd len="sm" w="sm" type="none"/>
                    </a:lnR>
                    <a:lnT cap="flat" cmpd="sng" w="19050">
                      <a:solidFill>
                        <a:srgbClr val="282A36"/>
                      </a:solidFill>
                      <a:prstDash val="solid"/>
                      <a:round/>
                      <a:headEnd len="sm" w="sm" type="none"/>
                      <a:tailEnd len="sm" w="sm" type="none"/>
                    </a:lnT>
                    <a:lnB cap="flat" cmpd="sng" w="19050">
                      <a:solidFill>
                        <a:srgbClr val="282A36"/>
                      </a:solidFill>
                      <a:prstDash val="solid"/>
                      <a:round/>
                      <a:headEnd len="sm" w="sm" type="none"/>
                      <a:tailEnd len="sm" w="sm" type="none"/>
                    </a:lnB>
                    <a:solidFill>
                      <a:srgbClr val="282A36"/>
                    </a:solidFill>
                  </a:tcPr>
                </a:tc>
                <a:tc>
                  <a:txBody>
                    <a:bodyPr/>
                    <a:lstStyle/>
                    <a:p>
                      <a:pPr indent="0" lvl="0" marL="0" rtl="0" algn="ctr">
                        <a:spcBef>
                          <a:spcPts val="0"/>
                        </a:spcBef>
                        <a:spcAft>
                          <a:spcPts val="0"/>
                        </a:spcAft>
                        <a:buNone/>
                      </a:pPr>
                      <a:r>
                        <a:rPr b="1" lang="en" sz="1300">
                          <a:solidFill>
                            <a:srgbClr val="FFFFFF"/>
                          </a:solidFill>
                          <a:latin typeface="Quattrocento Sans"/>
                          <a:ea typeface="Quattrocento Sans"/>
                          <a:cs typeface="Quattrocento Sans"/>
                          <a:sym typeface="Quattrocento Sans"/>
                        </a:rPr>
                        <a:t>35.83</a:t>
                      </a:r>
                      <a:endParaRPr b="1" sz="1300">
                        <a:solidFill>
                          <a:srgbClr val="FFFFFF"/>
                        </a:solidFill>
                        <a:latin typeface="Quattrocento Sans"/>
                        <a:ea typeface="Quattrocento Sans"/>
                        <a:cs typeface="Quattrocento Sans"/>
                        <a:sym typeface="Quattrocento Sans"/>
                      </a:endParaRPr>
                    </a:p>
                  </a:txBody>
                  <a:tcPr marT="0" marB="0" marR="68575" marL="68575" anchor="ctr">
                    <a:lnL cap="flat" cmpd="sng" w="19050">
                      <a:solidFill>
                        <a:srgbClr val="282A36"/>
                      </a:solidFill>
                      <a:prstDash val="solid"/>
                      <a:round/>
                      <a:headEnd len="sm" w="sm" type="none"/>
                      <a:tailEnd len="sm" w="sm" type="none"/>
                    </a:lnL>
                    <a:lnR cap="flat" cmpd="sng" w="19050">
                      <a:solidFill>
                        <a:srgbClr val="282A36"/>
                      </a:solidFill>
                      <a:prstDash val="solid"/>
                      <a:round/>
                      <a:headEnd len="sm" w="sm" type="none"/>
                      <a:tailEnd len="sm" w="sm" type="none"/>
                    </a:lnR>
                    <a:lnT cap="flat" cmpd="sng" w="19050">
                      <a:solidFill>
                        <a:srgbClr val="282A36"/>
                      </a:solidFill>
                      <a:prstDash val="solid"/>
                      <a:round/>
                      <a:headEnd len="sm" w="sm" type="none"/>
                      <a:tailEnd len="sm" w="sm" type="none"/>
                    </a:lnT>
                    <a:lnB cap="flat" cmpd="sng" w="19050">
                      <a:solidFill>
                        <a:srgbClr val="282A36"/>
                      </a:solidFill>
                      <a:prstDash val="solid"/>
                      <a:round/>
                      <a:headEnd len="sm" w="sm" type="none"/>
                      <a:tailEnd len="sm" w="sm" type="none"/>
                    </a:lnB>
                    <a:solidFill>
                      <a:srgbClr val="282A36"/>
                    </a:solidFill>
                  </a:tcPr>
                </a:tc>
              </a:tr>
              <a:tr h="468825">
                <a:tc>
                  <a:txBody>
                    <a:bodyPr/>
                    <a:lstStyle/>
                    <a:p>
                      <a:pPr indent="0" lvl="0" marL="0" rtl="0" algn="ctr">
                        <a:spcBef>
                          <a:spcPts val="0"/>
                        </a:spcBef>
                        <a:spcAft>
                          <a:spcPts val="0"/>
                        </a:spcAft>
                        <a:buNone/>
                      </a:pPr>
                      <a:r>
                        <a:rPr b="1" lang="en" sz="1300">
                          <a:solidFill>
                            <a:schemeClr val="dk1"/>
                          </a:solidFill>
                          <a:latin typeface="Quattrocento Sans"/>
                          <a:ea typeface="Quattrocento Sans"/>
                          <a:cs typeface="Quattrocento Sans"/>
                          <a:sym typeface="Quattrocento Sans"/>
                        </a:rPr>
                        <a:t>mbert-cased</a:t>
                      </a:r>
                      <a:endParaRPr b="1" sz="1300">
                        <a:solidFill>
                          <a:schemeClr val="dk1"/>
                        </a:solidFill>
                        <a:latin typeface="Quattrocento Sans"/>
                        <a:ea typeface="Quattrocento Sans"/>
                        <a:cs typeface="Quattrocento Sans"/>
                        <a:sym typeface="Quattrocento Sans"/>
                      </a:endParaRPr>
                    </a:p>
                  </a:txBody>
                  <a:tcPr marT="0" marB="0" marR="68575" marL="68575" anchor="ctr">
                    <a:lnL cap="flat" cmpd="sng" w="19050">
                      <a:solidFill>
                        <a:srgbClr val="282A36"/>
                      </a:solidFill>
                      <a:prstDash val="solid"/>
                      <a:round/>
                      <a:headEnd len="sm" w="sm" type="none"/>
                      <a:tailEnd len="sm" w="sm" type="none"/>
                    </a:lnL>
                    <a:lnR cap="flat" cmpd="sng" w="19050">
                      <a:solidFill>
                        <a:srgbClr val="282A36"/>
                      </a:solidFill>
                      <a:prstDash val="solid"/>
                      <a:round/>
                      <a:headEnd len="sm" w="sm" type="none"/>
                      <a:tailEnd len="sm" w="sm" type="none"/>
                    </a:lnR>
                    <a:lnT cap="flat" cmpd="sng" w="19050">
                      <a:solidFill>
                        <a:srgbClr val="282A36"/>
                      </a:solidFill>
                      <a:prstDash val="solid"/>
                      <a:round/>
                      <a:headEnd len="sm" w="sm" type="none"/>
                      <a:tailEnd len="sm" w="sm" type="none"/>
                    </a:lnT>
                    <a:lnB cap="flat" cmpd="sng" w="19050">
                      <a:solidFill>
                        <a:srgbClr val="282A36"/>
                      </a:solidFill>
                      <a:prstDash val="solid"/>
                      <a:round/>
                      <a:headEnd len="sm" w="sm" type="none"/>
                      <a:tailEnd len="sm" w="sm" type="none"/>
                    </a:lnB>
                    <a:solidFill>
                      <a:srgbClr val="282A36"/>
                    </a:solidFill>
                  </a:tcPr>
                </a:tc>
                <a:tc>
                  <a:txBody>
                    <a:bodyPr/>
                    <a:lstStyle/>
                    <a:p>
                      <a:pPr indent="0" lvl="0" marL="0" rtl="0" algn="ctr">
                        <a:spcBef>
                          <a:spcPts val="0"/>
                        </a:spcBef>
                        <a:spcAft>
                          <a:spcPts val="0"/>
                        </a:spcAft>
                        <a:buNone/>
                      </a:pPr>
                      <a:r>
                        <a:rPr b="1" lang="en" sz="1300">
                          <a:solidFill>
                            <a:srgbClr val="FFFFFF"/>
                          </a:solidFill>
                          <a:latin typeface="Quattrocento Sans"/>
                          <a:ea typeface="Quattrocento Sans"/>
                          <a:cs typeface="Quattrocento Sans"/>
                          <a:sym typeface="Quattrocento Sans"/>
                        </a:rPr>
                        <a:t>44.58</a:t>
                      </a:r>
                      <a:endParaRPr b="1" sz="1300">
                        <a:solidFill>
                          <a:srgbClr val="FFFFFF"/>
                        </a:solidFill>
                        <a:latin typeface="Quattrocento Sans"/>
                        <a:ea typeface="Quattrocento Sans"/>
                        <a:cs typeface="Quattrocento Sans"/>
                        <a:sym typeface="Quattrocento Sans"/>
                      </a:endParaRPr>
                    </a:p>
                  </a:txBody>
                  <a:tcPr marT="0" marB="0" marR="68575" marL="68575" anchor="ctr">
                    <a:lnL cap="flat" cmpd="sng" w="19050">
                      <a:solidFill>
                        <a:srgbClr val="282A36"/>
                      </a:solidFill>
                      <a:prstDash val="solid"/>
                      <a:round/>
                      <a:headEnd len="sm" w="sm" type="none"/>
                      <a:tailEnd len="sm" w="sm" type="none"/>
                    </a:lnL>
                    <a:lnR cap="flat" cmpd="sng" w="19050">
                      <a:solidFill>
                        <a:srgbClr val="282A36"/>
                      </a:solidFill>
                      <a:prstDash val="solid"/>
                      <a:round/>
                      <a:headEnd len="sm" w="sm" type="none"/>
                      <a:tailEnd len="sm" w="sm" type="none"/>
                    </a:lnR>
                    <a:lnT cap="flat" cmpd="sng" w="19050">
                      <a:solidFill>
                        <a:srgbClr val="282A36"/>
                      </a:solidFill>
                      <a:prstDash val="solid"/>
                      <a:round/>
                      <a:headEnd len="sm" w="sm" type="none"/>
                      <a:tailEnd len="sm" w="sm" type="none"/>
                    </a:lnT>
                    <a:lnB cap="flat" cmpd="sng" w="19050">
                      <a:solidFill>
                        <a:srgbClr val="282A36"/>
                      </a:solidFill>
                      <a:prstDash val="solid"/>
                      <a:round/>
                      <a:headEnd len="sm" w="sm" type="none"/>
                      <a:tailEnd len="sm" w="sm" type="none"/>
                    </a:lnB>
                    <a:solidFill>
                      <a:srgbClr val="282A36"/>
                    </a:solidFill>
                  </a:tcPr>
                </a:tc>
                <a:tc>
                  <a:txBody>
                    <a:bodyPr/>
                    <a:lstStyle/>
                    <a:p>
                      <a:pPr indent="0" lvl="0" marL="0" rtl="0" algn="ctr">
                        <a:spcBef>
                          <a:spcPts val="0"/>
                        </a:spcBef>
                        <a:spcAft>
                          <a:spcPts val="0"/>
                        </a:spcAft>
                        <a:buNone/>
                      </a:pPr>
                      <a:r>
                        <a:rPr b="1" lang="en" sz="1300">
                          <a:solidFill>
                            <a:srgbClr val="FFFFFF"/>
                          </a:solidFill>
                          <a:latin typeface="Quattrocento Sans"/>
                          <a:ea typeface="Quattrocento Sans"/>
                          <a:cs typeface="Quattrocento Sans"/>
                          <a:sym typeface="Quattrocento Sans"/>
                        </a:rPr>
                        <a:t>72.57</a:t>
                      </a:r>
                      <a:endParaRPr b="1" sz="1300">
                        <a:solidFill>
                          <a:srgbClr val="FFFFFF"/>
                        </a:solidFill>
                        <a:latin typeface="Quattrocento Sans"/>
                        <a:ea typeface="Quattrocento Sans"/>
                        <a:cs typeface="Quattrocento Sans"/>
                        <a:sym typeface="Quattrocento Sans"/>
                      </a:endParaRPr>
                    </a:p>
                  </a:txBody>
                  <a:tcPr marT="0" marB="0" marR="68575" marL="68575" anchor="ctr">
                    <a:lnL cap="flat" cmpd="sng" w="19050">
                      <a:solidFill>
                        <a:srgbClr val="282A36"/>
                      </a:solidFill>
                      <a:prstDash val="solid"/>
                      <a:round/>
                      <a:headEnd len="sm" w="sm" type="none"/>
                      <a:tailEnd len="sm" w="sm" type="none"/>
                    </a:lnL>
                    <a:lnR cap="flat" cmpd="sng" w="19050">
                      <a:solidFill>
                        <a:srgbClr val="282A36"/>
                      </a:solidFill>
                      <a:prstDash val="solid"/>
                      <a:round/>
                      <a:headEnd len="sm" w="sm" type="none"/>
                      <a:tailEnd len="sm" w="sm" type="none"/>
                    </a:lnR>
                    <a:lnT cap="flat" cmpd="sng" w="19050">
                      <a:solidFill>
                        <a:srgbClr val="282A36"/>
                      </a:solidFill>
                      <a:prstDash val="solid"/>
                      <a:round/>
                      <a:headEnd len="sm" w="sm" type="none"/>
                      <a:tailEnd len="sm" w="sm" type="none"/>
                    </a:lnT>
                    <a:lnB cap="flat" cmpd="sng" w="19050">
                      <a:solidFill>
                        <a:srgbClr val="282A36"/>
                      </a:solidFill>
                      <a:prstDash val="solid"/>
                      <a:round/>
                      <a:headEnd len="sm" w="sm" type="none"/>
                      <a:tailEnd len="sm" w="sm" type="none"/>
                    </a:lnB>
                    <a:solidFill>
                      <a:srgbClr val="282A36"/>
                    </a:solidFill>
                  </a:tcPr>
                </a:tc>
                <a:tc>
                  <a:txBody>
                    <a:bodyPr/>
                    <a:lstStyle/>
                    <a:p>
                      <a:pPr indent="0" lvl="0" marL="0" rtl="0" algn="ctr">
                        <a:spcBef>
                          <a:spcPts val="0"/>
                        </a:spcBef>
                        <a:spcAft>
                          <a:spcPts val="0"/>
                        </a:spcAft>
                        <a:buNone/>
                      </a:pPr>
                      <a:r>
                        <a:rPr b="1" lang="en" sz="1300">
                          <a:solidFill>
                            <a:srgbClr val="FFFFFF"/>
                          </a:solidFill>
                          <a:latin typeface="Quattrocento Sans"/>
                          <a:ea typeface="Quattrocento Sans"/>
                          <a:cs typeface="Quattrocento Sans"/>
                          <a:sym typeface="Quattrocento Sans"/>
                        </a:rPr>
                        <a:t>45.0</a:t>
                      </a:r>
                      <a:endParaRPr b="1" sz="1300">
                        <a:solidFill>
                          <a:srgbClr val="FFFFFF"/>
                        </a:solidFill>
                        <a:latin typeface="Quattrocento Sans"/>
                        <a:ea typeface="Quattrocento Sans"/>
                        <a:cs typeface="Quattrocento Sans"/>
                        <a:sym typeface="Quattrocento Sans"/>
                      </a:endParaRPr>
                    </a:p>
                  </a:txBody>
                  <a:tcPr marT="0" marB="0" marR="68575" marL="68575" anchor="ctr">
                    <a:lnL cap="flat" cmpd="sng" w="19050">
                      <a:solidFill>
                        <a:srgbClr val="282A36"/>
                      </a:solidFill>
                      <a:prstDash val="solid"/>
                      <a:round/>
                      <a:headEnd len="sm" w="sm" type="none"/>
                      <a:tailEnd len="sm" w="sm" type="none"/>
                    </a:lnL>
                    <a:lnR cap="flat" cmpd="sng" w="19050">
                      <a:solidFill>
                        <a:srgbClr val="282A36"/>
                      </a:solidFill>
                      <a:prstDash val="solid"/>
                      <a:round/>
                      <a:headEnd len="sm" w="sm" type="none"/>
                      <a:tailEnd len="sm" w="sm" type="none"/>
                    </a:lnR>
                    <a:lnT cap="flat" cmpd="sng" w="19050">
                      <a:solidFill>
                        <a:srgbClr val="282A36"/>
                      </a:solidFill>
                      <a:prstDash val="solid"/>
                      <a:round/>
                      <a:headEnd len="sm" w="sm" type="none"/>
                      <a:tailEnd len="sm" w="sm" type="none"/>
                    </a:lnT>
                    <a:lnB cap="flat" cmpd="sng" w="19050">
                      <a:solidFill>
                        <a:srgbClr val="282A36"/>
                      </a:solidFill>
                      <a:prstDash val="solid"/>
                      <a:round/>
                      <a:headEnd len="sm" w="sm" type="none"/>
                      <a:tailEnd len="sm" w="sm" type="none"/>
                    </a:lnB>
                    <a:solidFill>
                      <a:srgbClr val="282A36"/>
                    </a:solidFill>
                  </a:tcPr>
                </a:tc>
                <a:tc>
                  <a:txBody>
                    <a:bodyPr/>
                    <a:lstStyle/>
                    <a:p>
                      <a:pPr indent="0" lvl="0" marL="0" rtl="0" algn="ctr">
                        <a:spcBef>
                          <a:spcPts val="0"/>
                        </a:spcBef>
                        <a:spcAft>
                          <a:spcPts val="0"/>
                        </a:spcAft>
                        <a:buNone/>
                      </a:pPr>
                      <a:r>
                        <a:rPr b="1" lang="en" sz="1300">
                          <a:solidFill>
                            <a:srgbClr val="FFFFFF"/>
                          </a:solidFill>
                          <a:latin typeface="Quattrocento Sans"/>
                          <a:ea typeface="Quattrocento Sans"/>
                          <a:cs typeface="Quattrocento Sans"/>
                          <a:sym typeface="Quattrocento Sans"/>
                        </a:rPr>
                        <a:t>45.0</a:t>
                      </a:r>
                      <a:endParaRPr b="1" sz="1300">
                        <a:solidFill>
                          <a:srgbClr val="FFFFFF"/>
                        </a:solidFill>
                        <a:latin typeface="Quattrocento Sans"/>
                        <a:ea typeface="Quattrocento Sans"/>
                        <a:cs typeface="Quattrocento Sans"/>
                        <a:sym typeface="Quattrocento Sans"/>
                      </a:endParaRPr>
                    </a:p>
                  </a:txBody>
                  <a:tcPr marT="0" marB="0" marR="68575" marL="68575" anchor="ctr">
                    <a:lnL cap="flat" cmpd="sng" w="19050">
                      <a:solidFill>
                        <a:srgbClr val="282A36"/>
                      </a:solidFill>
                      <a:prstDash val="solid"/>
                      <a:round/>
                      <a:headEnd len="sm" w="sm" type="none"/>
                      <a:tailEnd len="sm" w="sm" type="none"/>
                    </a:lnL>
                    <a:lnR cap="flat" cmpd="sng" w="19050">
                      <a:solidFill>
                        <a:srgbClr val="282A36"/>
                      </a:solidFill>
                      <a:prstDash val="solid"/>
                      <a:round/>
                      <a:headEnd len="sm" w="sm" type="none"/>
                      <a:tailEnd len="sm" w="sm" type="none"/>
                    </a:lnR>
                    <a:lnT cap="flat" cmpd="sng" w="19050">
                      <a:solidFill>
                        <a:srgbClr val="282A36"/>
                      </a:solidFill>
                      <a:prstDash val="solid"/>
                      <a:round/>
                      <a:headEnd len="sm" w="sm" type="none"/>
                      <a:tailEnd len="sm" w="sm" type="none"/>
                    </a:lnT>
                    <a:lnB cap="flat" cmpd="sng" w="19050">
                      <a:solidFill>
                        <a:srgbClr val="282A36"/>
                      </a:solidFill>
                      <a:prstDash val="solid"/>
                      <a:round/>
                      <a:headEnd len="sm" w="sm" type="none"/>
                      <a:tailEnd len="sm" w="sm" type="none"/>
                    </a:lnB>
                    <a:solidFill>
                      <a:srgbClr val="282A36"/>
                    </a:solidFill>
                  </a:tcPr>
                </a:tc>
              </a:tr>
              <a:tr h="538475">
                <a:tc>
                  <a:txBody>
                    <a:bodyPr/>
                    <a:lstStyle/>
                    <a:p>
                      <a:pPr indent="0" lvl="0" marL="0" rtl="0" algn="ctr">
                        <a:spcBef>
                          <a:spcPts val="0"/>
                        </a:spcBef>
                        <a:spcAft>
                          <a:spcPts val="0"/>
                        </a:spcAft>
                        <a:buNone/>
                      </a:pPr>
                      <a:r>
                        <a:rPr b="1" lang="en" sz="1300">
                          <a:solidFill>
                            <a:schemeClr val="dk1"/>
                          </a:solidFill>
                          <a:latin typeface="Quattrocento Sans"/>
                          <a:ea typeface="Quattrocento Sans"/>
                          <a:cs typeface="Quattrocento Sans"/>
                          <a:sym typeface="Quattrocento Sans"/>
                        </a:rPr>
                        <a:t>RoBERTa</a:t>
                      </a:r>
                      <a:endParaRPr b="1" sz="1300">
                        <a:solidFill>
                          <a:schemeClr val="dk1"/>
                        </a:solidFill>
                        <a:latin typeface="Quattrocento Sans"/>
                        <a:ea typeface="Quattrocento Sans"/>
                        <a:cs typeface="Quattrocento Sans"/>
                        <a:sym typeface="Quattrocento Sans"/>
                      </a:endParaRPr>
                    </a:p>
                  </a:txBody>
                  <a:tcPr marT="0" marB="0" marR="68575" marL="68575" anchor="ctr">
                    <a:lnL cap="flat" cmpd="sng" w="19050">
                      <a:solidFill>
                        <a:srgbClr val="282A36"/>
                      </a:solidFill>
                      <a:prstDash val="solid"/>
                      <a:round/>
                      <a:headEnd len="sm" w="sm" type="none"/>
                      <a:tailEnd len="sm" w="sm" type="none"/>
                    </a:lnL>
                    <a:lnR cap="flat" cmpd="sng" w="19050">
                      <a:solidFill>
                        <a:srgbClr val="282A36"/>
                      </a:solidFill>
                      <a:prstDash val="solid"/>
                      <a:round/>
                      <a:headEnd len="sm" w="sm" type="none"/>
                      <a:tailEnd len="sm" w="sm" type="none"/>
                    </a:lnR>
                    <a:lnT cap="flat" cmpd="sng" w="19050">
                      <a:solidFill>
                        <a:srgbClr val="282A36"/>
                      </a:solidFill>
                      <a:prstDash val="solid"/>
                      <a:round/>
                      <a:headEnd len="sm" w="sm" type="none"/>
                      <a:tailEnd len="sm" w="sm" type="none"/>
                    </a:lnT>
                    <a:lnB cap="flat" cmpd="sng" w="19050">
                      <a:solidFill>
                        <a:srgbClr val="282A36"/>
                      </a:solidFill>
                      <a:prstDash val="solid"/>
                      <a:round/>
                      <a:headEnd len="sm" w="sm" type="none"/>
                      <a:tailEnd len="sm" w="sm" type="none"/>
                    </a:lnB>
                    <a:solidFill>
                      <a:srgbClr val="282A36"/>
                    </a:solidFill>
                  </a:tcPr>
                </a:tc>
                <a:tc>
                  <a:txBody>
                    <a:bodyPr/>
                    <a:lstStyle/>
                    <a:p>
                      <a:pPr indent="0" lvl="0" marL="0" rtl="0" algn="ctr">
                        <a:spcBef>
                          <a:spcPts val="0"/>
                        </a:spcBef>
                        <a:spcAft>
                          <a:spcPts val="0"/>
                        </a:spcAft>
                        <a:buNone/>
                      </a:pPr>
                      <a:r>
                        <a:rPr b="1" lang="en" sz="1300">
                          <a:solidFill>
                            <a:srgbClr val="FFFFFF"/>
                          </a:solidFill>
                          <a:latin typeface="Quattrocento Sans"/>
                          <a:ea typeface="Quattrocento Sans"/>
                          <a:cs typeface="Quattrocento Sans"/>
                          <a:sym typeface="Quattrocento Sans"/>
                        </a:rPr>
                        <a:t>49.58</a:t>
                      </a:r>
                      <a:endParaRPr b="1" sz="1300">
                        <a:solidFill>
                          <a:srgbClr val="FFFFFF"/>
                        </a:solidFill>
                        <a:latin typeface="Quattrocento Sans"/>
                        <a:ea typeface="Quattrocento Sans"/>
                        <a:cs typeface="Quattrocento Sans"/>
                        <a:sym typeface="Quattrocento Sans"/>
                      </a:endParaRPr>
                    </a:p>
                  </a:txBody>
                  <a:tcPr marT="0" marB="0" marR="68575" marL="68575" anchor="ctr">
                    <a:lnL cap="flat" cmpd="sng" w="19050">
                      <a:solidFill>
                        <a:srgbClr val="282A36"/>
                      </a:solidFill>
                      <a:prstDash val="solid"/>
                      <a:round/>
                      <a:headEnd len="sm" w="sm" type="none"/>
                      <a:tailEnd len="sm" w="sm" type="none"/>
                    </a:lnL>
                    <a:lnR cap="flat" cmpd="sng" w="19050">
                      <a:solidFill>
                        <a:srgbClr val="282A36"/>
                      </a:solidFill>
                      <a:prstDash val="solid"/>
                      <a:round/>
                      <a:headEnd len="sm" w="sm" type="none"/>
                      <a:tailEnd len="sm" w="sm" type="none"/>
                    </a:lnR>
                    <a:lnT cap="flat" cmpd="sng" w="19050">
                      <a:solidFill>
                        <a:srgbClr val="282A36"/>
                      </a:solidFill>
                      <a:prstDash val="solid"/>
                      <a:round/>
                      <a:headEnd len="sm" w="sm" type="none"/>
                      <a:tailEnd len="sm" w="sm" type="none"/>
                    </a:lnT>
                    <a:lnB cap="flat" cmpd="sng" w="19050">
                      <a:solidFill>
                        <a:srgbClr val="282A36"/>
                      </a:solidFill>
                      <a:prstDash val="solid"/>
                      <a:round/>
                      <a:headEnd len="sm" w="sm" type="none"/>
                      <a:tailEnd len="sm" w="sm" type="none"/>
                    </a:lnB>
                    <a:solidFill>
                      <a:srgbClr val="282A36"/>
                    </a:solidFill>
                  </a:tcPr>
                </a:tc>
                <a:tc>
                  <a:txBody>
                    <a:bodyPr/>
                    <a:lstStyle/>
                    <a:p>
                      <a:pPr indent="0" lvl="0" marL="0" rtl="0" algn="ctr">
                        <a:spcBef>
                          <a:spcPts val="0"/>
                        </a:spcBef>
                        <a:spcAft>
                          <a:spcPts val="0"/>
                        </a:spcAft>
                        <a:buNone/>
                      </a:pPr>
                      <a:r>
                        <a:rPr b="1" lang="en" sz="1300">
                          <a:solidFill>
                            <a:srgbClr val="FFFFFF"/>
                          </a:solidFill>
                          <a:latin typeface="Quattrocento Sans"/>
                          <a:ea typeface="Quattrocento Sans"/>
                          <a:cs typeface="Quattrocento Sans"/>
                          <a:sym typeface="Quattrocento Sans"/>
                        </a:rPr>
                        <a:t>77.58</a:t>
                      </a:r>
                      <a:endParaRPr b="1" sz="1300">
                        <a:solidFill>
                          <a:srgbClr val="FFFFFF"/>
                        </a:solidFill>
                        <a:latin typeface="Quattrocento Sans"/>
                        <a:ea typeface="Quattrocento Sans"/>
                        <a:cs typeface="Quattrocento Sans"/>
                        <a:sym typeface="Quattrocento Sans"/>
                      </a:endParaRPr>
                    </a:p>
                  </a:txBody>
                  <a:tcPr marT="0" marB="0" marR="68575" marL="68575" anchor="ctr">
                    <a:lnL cap="flat" cmpd="sng" w="19050">
                      <a:solidFill>
                        <a:srgbClr val="282A36"/>
                      </a:solidFill>
                      <a:prstDash val="solid"/>
                      <a:round/>
                      <a:headEnd len="sm" w="sm" type="none"/>
                      <a:tailEnd len="sm" w="sm" type="none"/>
                    </a:lnL>
                    <a:lnR cap="flat" cmpd="sng" w="19050">
                      <a:solidFill>
                        <a:srgbClr val="282A36"/>
                      </a:solidFill>
                      <a:prstDash val="solid"/>
                      <a:round/>
                      <a:headEnd len="sm" w="sm" type="none"/>
                      <a:tailEnd len="sm" w="sm" type="none"/>
                    </a:lnR>
                    <a:lnT cap="flat" cmpd="sng" w="19050">
                      <a:solidFill>
                        <a:srgbClr val="282A36"/>
                      </a:solidFill>
                      <a:prstDash val="solid"/>
                      <a:round/>
                      <a:headEnd len="sm" w="sm" type="none"/>
                      <a:tailEnd len="sm" w="sm" type="none"/>
                    </a:lnT>
                    <a:lnB cap="flat" cmpd="sng" w="19050">
                      <a:solidFill>
                        <a:srgbClr val="282A36"/>
                      </a:solidFill>
                      <a:prstDash val="solid"/>
                      <a:round/>
                      <a:headEnd len="sm" w="sm" type="none"/>
                      <a:tailEnd len="sm" w="sm" type="none"/>
                    </a:lnB>
                    <a:solidFill>
                      <a:srgbClr val="282A36"/>
                    </a:solidFill>
                  </a:tcPr>
                </a:tc>
                <a:tc>
                  <a:txBody>
                    <a:bodyPr/>
                    <a:lstStyle/>
                    <a:p>
                      <a:pPr indent="0" lvl="0" marL="0" rtl="0" algn="ctr">
                        <a:spcBef>
                          <a:spcPts val="0"/>
                        </a:spcBef>
                        <a:spcAft>
                          <a:spcPts val="0"/>
                        </a:spcAft>
                        <a:buNone/>
                      </a:pPr>
                      <a:r>
                        <a:rPr b="1" lang="en" sz="1300">
                          <a:solidFill>
                            <a:srgbClr val="FFFFFF"/>
                          </a:solidFill>
                          <a:latin typeface="Quattrocento Sans"/>
                          <a:ea typeface="Quattrocento Sans"/>
                          <a:cs typeface="Quattrocento Sans"/>
                          <a:sym typeface="Quattrocento Sans"/>
                        </a:rPr>
                        <a:t>13.0</a:t>
                      </a:r>
                      <a:endParaRPr b="1" sz="1300">
                        <a:solidFill>
                          <a:srgbClr val="FFFFFF"/>
                        </a:solidFill>
                        <a:latin typeface="Quattrocento Sans"/>
                        <a:ea typeface="Quattrocento Sans"/>
                        <a:cs typeface="Quattrocento Sans"/>
                        <a:sym typeface="Quattrocento Sans"/>
                      </a:endParaRPr>
                    </a:p>
                  </a:txBody>
                  <a:tcPr marT="0" marB="0" marR="68575" marL="68575" anchor="ctr">
                    <a:lnL cap="flat" cmpd="sng" w="19050">
                      <a:solidFill>
                        <a:srgbClr val="282A36"/>
                      </a:solidFill>
                      <a:prstDash val="solid"/>
                      <a:round/>
                      <a:headEnd len="sm" w="sm" type="none"/>
                      <a:tailEnd len="sm" w="sm" type="none"/>
                    </a:lnL>
                    <a:lnR cap="flat" cmpd="sng" w="19050">
                      <a:solidFill>
                        <a:srgbClr val="282A36"/>
                      </a:solidFill>
                      <a:prstDash val="solid"/>
                      <a:round/>
                      <a:headEnd len="sm" w="sm" type="none"/>
                      <a:tailEnd len="sm" w="sm" type="none"/>
                    </a:lnR>
                    <a:lnT cap="flat" cmpd="sng" w="19050">
                      <a:solidFill>
                        <a:srgbClr val="282A36"/>
                      </a:solidFill>
                      <a:prstDash val="solid"/>
                      <a:round/>
                      <a:headEnd len="sm" w="sm" type="none"/>
                      <a:tailEnd len="sm" w="sm" type="none"/>
                    </a:lnT>
                    <a:lnB cap="flat" cmpd="sng" w="19050">
                      <a:solidFill>
                        <a:srgbClr val="282A36"/>
                      </a:solidFill>
                      <a:prstDash val="solid"/>
                      <a:round/>
                      <a:headEnd len="sm" w="sm" type="none"/>
                      <a:tailEnd len="sm" w="sm" type="none"/>
                    </a:lnB>
                    <a:solidFill>
                      <a:srgbClr val="282A36"/>
                    </a:solidFill>
                  </a:tcPr>
                </a:tc>
                <a:tc>
                  <a:txBody>
                    <a:bodyPr/>
                    <a:lstStyle/>
                    <a:p>
                      <a:pPr indent="0" lvl="0" marL="0" rtl="0" algn="ctr">
                        <a:spcBef>
                          <a:spcPts val="0"/>
                        </a:spcBef>
                        <a:spcAft>
                          <a:spcPts val="0"/>
                        </a:spcAft>
                        <a:buNone/>
                      </a:pPr>
                      <a:r>
                        <a:rPr b="1" lang="en" sz="1300">
                          <a:solidFill>
                            <a:srgbClr val="FFFFFF"/>
                          </a:solidFill>
                          <a:latin typeface="Quattrocento Sans"/>
                          <a:ea typeface="Quattrocento Sans"/>
                          <a:cs typeface="Quattrocento Sans"/>
                          <a:sym typeface="Quattrocento Sans"/>
                        </a:rPr>
                        <a:t>13.0</a:t>
                      </a:r>
                      <a:endParaRPr b="1" sz="1300">
                        <a:solidFill>
                          <a:srgbClr val="FFFFFF"/>
                        </a:solidFill>
                        <a:latin typeface="Quattrocento Sans"/>
                        <a:ea typeface="Quattrocento Sans"/>
                        <a:cs typeface="Quattrocento Sans"/>
                        <a:sym typeface="Quattrocento Sans"/>
                      </a:endParaRPr>
                    </a:p>
                  </a:txBody>
                  <a:tcPr marT="0" marB="0" marR="68575" marL="68575" anchor="ctr">
                    <a:lnL cap="flat" cmpd="sng" w="19050">
                      <a:solidFill>
                        <a:srgbClr val="282A36"/>
                      </a:solidFill>
                      <a:prstDash val="solid"/>
                      <a:round/>
                      <a:headEnd len="sm" w="sm" type="none"/>
                      <a:tailEnd len="sm" w="sm" type="none"/>
                    </a:lnL>
                    <a:lnR cap="flat" cmpd="sng" w="19050">
                      <a:solidFill>
                        <a:srgbClr val="282A36"/>
                      </a:solidFill>
                      <a:prstDash val="solid"/>
                      <a:round/>
                      <a:headEnd len="sm" w="sm" type="none"/>
                      <a:tailEnd len="sm" w="sm" type="none"/>
                    </a:lnR>
                    <a:lnT cap="flat" cmpd="sng" w="19050">
                      <a:solidFill>
                        <a:srgbClr val="282A36"/>
                      </a:solidFill>
                      <a:prstDash val="solid"/>
                      <a:round/>
                      <a:headEnd len="sm" w="sm" type="none"/>
                      <a:tailEnd len="sm" w="sm" type="none"/>
                    </a:lnT>
                    <a:lnB cap="flat" cmpd="sng" w="19050">
                      <a:solidFill>
                        <a:srgbClr val="282A36"/>
                      </a:solidFill>
                      <a:prstDash val="solid"/>
                      <a:round/>
                      <a:headEnd len="sm" w="sm" type="none"/>
                      <a:tailEnd len="sm" w="sm" type="none"/>
                    </a:lnB>
                    <a:solidFill>
                      <a:srgbClr val="282A36"/>
                    </a:solidFill>
                  </a:tcPr>
                </a:tc>
              </a:tr>
            </a:tbl>
          </a:graphicData>
        </a:graphic>
      </p:graphicFrame>
      <p:sp>
        <p:nvSpPr>
          <p:cNvPr id="1312" name="Google Shape;1312;p43"/>
          <p:cNvSpPr txBox="1"/>
          <p:nvPr/>
        </p:nvSpPr>
        <p:spPr>
          <a:xfrm>
            <a:off x="968250" y="3874900"/>
            <a:ext cx="7207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Albert Sans"/>
                <a:ea typeface="Albert Sans"/>
                <a:cs typeface="Albert Sans"/>
                <a:sym typeface="Albert Sans"/>
              </a:rPr>
              <a:t>Note:</a:t>
            </a:r>
            <a:r>
              <a:rPr lang="en" sz="1600">
                <a:solidFill>
                  <a:schemeClr val="dk1"/>
                </a:solidFill>
                <a:latin typeface="Albert Sans"/>
                <a:ea typeface="Albert Sans"/>
                <a:cs typeface="Albert Sans"/>
                <a:sym typeface="Albert Sans"/>
              </a:rPr>
              <a:t> AraElectra outperformed other transformer models, highlighting its effectiveness in Arabic language tasks.</a:t>
            </a:r>
            <a:endParaRPr sz="1600">
              <a:solidFill>
                <a:schemeClr val="dk1"/>
              </a:solidFill>
              <a:latin typeface="Albert Sans"/>
              <a:ea typeface="Albert Sans"/>
              <a:cs typeface="Albert Sans"/>
              <a:sym typeface="Albert Sans"/>
            </a:endParaRPr>
          </a:p>
        </p:txBody>
      </p:sp>
      <p:sp>
        <p:nvSpPr>
          <p:cNvPr id="1313" name="Google Shape;1313;p43"/>
          <p:cNvSpPr txBox="1"/>
          <p:nvPr/>
        </p:nvSpPr>
        <p:spPr>
          <a:xfrm>
            <a:off x="2792850" y="107300"/>
            <a:ext cx="35583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accent2"/>
                </a:solidFill>
                <a:latin typeface="El Messiri"/>
                <a:ea typeface="El Messiri"/>
                <a:cs typeface="El Messiri"/>
                <a:sym typeface="El Messiri"/>
              </a:rPr>
              <a:t>Existing </a:t>
            </a:r>
            <a:r>
              <a:rPr b="1" lang="en" sz="3500">
                <a:solidFill>
                  <a:schemeClr val="accent2"/>
                </a:solidFill>
                <a:latin typeface="El Messiri"/>
                <a:ea typeface="El Messiri"/>
                <a:cs typeface="El Messiri"/>
                <a:sym typeface="El Messiri"/>
              </a:rPr>
              <a:t>Results</a:t>
            </a:r>
            <a:endParaRPr b="1" sz="3500">
              <a:solidFill>
                <a:schemeClr val="accent2"/>
              </a:solidFill>
              <a:latin typeface="El Messiri"/>
              <a:ea typeface="El Messiri"/>
              <a:cs typeface="El Messiri"/>
              <a:sym typeface="El Messiri"/>
            </a:endParaRPr>
          </a:p>
        </p:txBody>
      </p:sp>
      <p:sp>
        <p:nvSpPr>
          <p:cNvPr id="1314" name="Google Shape;1314;p43"/>
          <p:cNvSpPr txBox="1"/>
          <p:nvPr/>
        </p:nvSpPr>
        <p:spPr>
          <a:xfrm>
            <a:off x="5266450" y="1055975"/>
            <a:ext cx="35583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Albert Sans"/>
                <a:ea typeface="Albert Sans"/>
                <a:cs typeface="Albert Sans"/>
                <a:sym typeface="Albert Sans"/>
              </a:rPr>
              <a:t>Although there are no specific Hadith retrieval systems, our trial of transformer models for Question-Answering (QA) tasks provided valuable insights. </a:t>
            </a:r>
            <a:endParaRPr sz="1900">
              <a:solidFill>
                <a:schemeClr val="dk1"/>
              </a:solidFill>
              <a:latin typeface="Albert Sans"/>
              <a:ea typeface="Albert Sans"/>
              <a:cs typeface="Albert Sans"/>
              <a:sym typeface="Albert Sans"/>
            </a:endParaRPr>
          </a:p>
        </p:txBody>
      </p:sp>
      <p:sp>
        <p:nvSpPr>
          <p:cNvPr id="1315" name="Google Shape;1315;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21" name="Google Shape;1321;p44"/>
          <p:cNvSpPr txBox="1"/>
          <p:nvPr/>
        </p:nvSpPr>
        <p:spPr>
          <a:xfrm>
            <a:off x="2532825" y="106550"/>
            <a:ext cx="4029600" cy="7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900">
                <a:solidFill>
                  <a:schemeClr val="accent2"/>
                </a:solidFill>
                <a:latin typeface="El Messiri"/>
                <a:ea typeface="El Messiri"/>
                <a:cs typeface="El Messiri"/>
                <a:sym typeface="El Messiri"/>
              </a:rPr>
              <a:t>Transformers Problems</a:t>
            </a:r>
            <a:endParaRPr b="1" sz="2900">
              <a:solidFill>
                <a:schemeClr val="accent2"/>
              </a:solidFill>
              <a:latin typeface="El Messiri"/>
              <a:ea typeface="El Messiri"/>
              <a:cs typeface="El Messiri"/>
              <a:sym typeface="El Messiri"/>
            </a:endParaRPr>
          </a:p>
        </p:txBody>
      </p:sp>
      <p:sp>
        <p:nvSpPr>
          <p:cNvPr id="1322" name="Google Shape;1322;p44"/>
          <p:cNvSpPr/>
          <p:nvPr/>
        </p:nvSpPr>
        <p:spPr>
          <a:xfrm>
            <a:off x="746513" y="704250"/>
            <a:ext cx="3693330" cy="4045601"/>
          </a:xfrm>
          <a:custGeom>
            <a:rect b="b" l="l" r="r" t="t"/>
            <a:pathLst>
              <a:path extrusionOk="0" h="21494" w="21600">
                <a:moveTo>
                  <a:pt x="21600" y="15519"/>
                </a:moveTo>
                <a:lnTo>
                  <a:pt x="21600" y="5968"/>
                </a:lnTo>
                <a:cubicBezTo>
                  <a:pt x="21600" y="5543"/>
                  <a:pt x="21341" y="5147"/>
                  <a:pt x="20923" y="4935"/>
                </a:cubicBezTo>
                <a:lnTo>
                  <a:pt x="11481" y="159"/>
                </a:lnTo>
                <a:cubicBezTo>
                  <a:pt x="11063" y="-53"/>
                  <a:pt x="10545" y="-53"/>
                  <a:pt x="10119" y="159"/>
                </a:cubicBezTo>
                <a:lnTo>
                  <a:pt x="677" y="4935"/>
                </a:lnTo>
                <a:cubicBezTo>
                  <a:pt x="259" y="5147"/>
                  <a:pt x="0" y="5543"/>
                  <a:pt x="0" y="5968"/>
                </a:cubicBezTo>
                <a:lnTo>
                  <a:pt x="0" y="15526"/>
                </a:lnTo>
                <a:cubicBezTo>
                  <a:pt x="0" y="15951"/>
                  <a:pt x="259" y="16347"/>
                  <a:pt x="677" y="16559"/>
                </a:cubicBezTo>
                <a:lnTo>
                  <a:pt x="10119" y="21335"/>
                </a:lnTo>
                <a:cubicBezTo>
                  <a:pt x="10537" y="21547"/>
                  <a:pt x="11055" y="21547"/>
                  <a:pt x="11481" y="21335"/>
                </a:cubicBezTo>
                <a:lnTo>
                  <a:pt x="20923" y="16559"/>
                </a:lnTo>
                <a:cubicBezTo>
                  <a:pt x="21341" y="16339"/>
                  <a:pt x="21600" y="15944"/>
                  <a:pt x="21600" y="15519"/>
                </a:cubicBezTo>
                <a:close/>
              </a:path>
            </a:pathLst>
          </a:custGeom>
          <a:solidFill>
            <a:srgbClr val="FFCC4C"/>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3" name="Google Shape;1323;p44"/>
          <p:cNvSpPr/>
          <p:nvPr/>
        </p:nvSpPr>
        <p:spPr>
          <a:xfrm>
            <a:off x="4704153" y="704250"/>
            <a:ext cx="3693330" cy="4045601"/>
          </a:xfrm>
          <a:custGeom>
            <a:rect b="b" l="l" r="r" t="t"/>
            <a:pathLst>
              <a:path extrusionOk="0" h="21494" w="21600">
                <a:moveTo>
                  <a:pt x="0" y="5968"/>
                </a:moveTo>
                <a:lnTo>
                  <a:pt x="0" y="15526"/>
                </a:lnTo>
                <a:cubicBezTo>
                  <a:pt x="0" y="15951"/>
                  <a:pt x="259" y="16347"/>
                  <a:pt x="677" y="16559"/>
                </a:cubicBezTo>
                <a:lnTo>
                  <a:pt x="10119" y="21335"/>
                </a:lnTo>
                <a:cubicBezTo>
                  <a:pt x="10537" y="21547"/>
                  <a:pt x="11055" y="21547"/>
                  <a:pt x="11481" y="21335"/>
                </a:cubicBezTo>
                <a:lnTo>
                  <a:pt x="20923" y="16559"/>
                </a:lnTo>
                <a:cubicBezTo>
                  <a:pt x="21341" y="16347"/>
                  <a:pt x="21600" y="15951"/>
                  <a:pt x="21600" y="15526"/>
                </a:cubicBezTo>
                <a:lnTo>
                  <a:pt x="21600" y="5968"/>
                </a:lnTo>
                <a:cubicBezTo>
                  <a:pt x="21600" y="5543"/>
                  <a:pt x="21341" y="5147"/>
                  <a:pt x="20923" y="4935"/>
                </a:cubicBezTo>
                <a:lnTo>
                  <a:pt x="11481" y="159"/>
                </a:lnTo>
                <a:cubicBezTo>
                  <a:pt x="11063" y="-53"/>
                  <a:pt x="10545" y="-53"/>
                  <a:pt x="10119" y="159"/>
                </a:cubicBezTo>
                <a:lnTo>
                  <a:pt x="677" y="4935"/>
                </a:lnTo>
                <a:cubicBezTo>
                  <a:pt x="259" y="5147"/>
                  <a:pt x="0" y="5543"/>
                  <a:pt x="0" y="5968"/>
                </a:cubicBezTo>
                <a:close/>
              </a:path>
            </a:pathLst>
          </a:custGeom>
          <a:solidFill>
            <a:srgbClr val="4CC1E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4" name="Google Shape;1324;p44"/>
          <p:cNvSpPr/>
          <p:nvPr/>
        </p:nvSpPr>
        <p:spPr>
          <a:xfrm>
            <a:off x="3256100" y="1367750"/>
            <a:ext cx="2276772" cy="405172"/>
          </a:xfrm>
          <a:custGeom>
            <a:rect b="b" l="l" r="r" t="t"/>
            <a:pathLst>
              <a:path extrusionOk="0" h="21089" w="21568">
                <a:moveTo>
                  <a:pt x="21467" y="9073"/>
                </a:moveTo>
                <a:lnTo>
                  <a:pt x="19963" y="175"/>
                </a:lnTo>
                <a:cubicBezTo>
                  <a:pt x="19890" y="-256"/>
                  <a:pt x="19769" y="175"/>
                  <a:pt x="19805" y="749"/>
                </a:cubicBezTo>
                <a:cubicBezTo>
                  <a:pt x="19854" y="1682"/>
                  <a:pt x="19902" y="2614"/>
                  <a:pt x="19938" y="3547"/>
                </a:cubicBezTo>
                <a:cubicBezTo>
                  <a:pt x="19999" y="5054"/>
                  <a:pt x="19817" y="6490"/>
                  <a:pt x="19550" y="6633"/>
                </a:cubicBezTo>
                <a:cubicBezTo>
                  <a:pt x="17464" y="7709"/>
                  <a:pt x="14056" y="8427"/>
                  <a:pt x="10212" y="8427"/>
                </a:cubicBezTo>
                <a:cubicBezTo>
                  <a:pt x="6282" y="8427"/>
                  <a:pt x="2814" y="7709"/>
                  <a:pt x="740" y="6561"/>
                </a:cubicBezTo>
                <a:cubicBezTo>
                  <a:pt x="352" y="6346"/>
                  <a:pt x="0" y="8212"/>
                  <a:pt x="0" y="10508"/>
                </a:cubicBezTo>
                <a:cubicBezTo>
                  <a:pt x="0" y="12876"/>
                  <a:pt x="340" y="14670"/>
                  <a:pt x="740" y="14455"/>
                </a:cubicBezTo>
                <a:cubicBezTo>
                  <a:pt x="2814" y="13307"/>
                  <a:pt x="6282" y="12589"/>
                  <a:pt x="10212" y="12589"/>
                </a:cubicBezTo>
                <a:cubicBezTo>
                  <a:pt x="14044" y="12589"/>
                  <a:pt x="17440" y="13307"/>
                  <a:pt x="19526" y="14383"/>
                </a:cubicBezTo>
                <a:cubicBezTo>
                  <a:pt x="19781" y="14527"/>
                  <a:pt x="19963" y="15962"/>
                  <a:pt x="19914" y="17469"/>
                </a:cubicBezTo>
                <a:cubicBezTo>
                  <a:pt x="19878" y="18617"/>
                  <a:pt x="19829" y="19550"/>
                  <a:pt x="19793" y="20339"/>
                </a:cubicBezTo>
                <a:cubicBezTo>
                  <a:pt x="19769" y="20913"/>
                  <a:pt x="19878" y="21344"/>
                  <a:pt x="19951" y="20913"/>
                </a:cubicBezTo>
                <a:lnTo>
                  <a:pt x="21479" y="11872"/>
                </a:lnTo>
                <a:cubicBezTo>
                  <a:pt x="21600" y="11082"/>
                  <a:pt x="21600" y="9862"/>
                  <a:pt x="21467" y="9073"/>
                </a:cubicBezTo>
                <a:close/>
                <a:moveTo>
                  <a:pt x="691" y="13020"/>
                </a:moveTo>
                <a:cubicBezTo>
                  <a:pt x="461" y="13020"/>
                  <a:pt x="279" y="11943"/>
                  <a:pt x="279" y="10580"/>
                </a:cubicBezTo>
                <a:cubicBezTo>
                  <a:pt x="279" y="9216"/>
                  <a:pt x="461" y="8140"/>
                  <a:pt x="691" y="8140"/>
                </a:cubicBezTo>
                <a:cubicBezTo>
                  <a:pt x="922" y="8140"/>
                  <a:pt x="1104" y="9216"/>
                  <a:pt x="1104" y="10580"/>
                </a:cubicBezTo>
                <a:cubicBezTo>
                  <a:pt x="1104" y="11872"/>
                  <a:pt x="922" y="13020"/>
                  <a:pt x="691" y="13020"/>
                </a:cubicBezTo>
                <a:close/>
              </a:path>
            </a:pathLst>
          </a:custGeom>
          <a:solidFill>
            <a:srgbClr val="262626"/>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5" name="Google Shape;1325;p44"/>
          <p:cNvSpPr/>
          <p:nvPr/>
        </p:nvSpPr>
        <p:spPr>
          <a:xfrm>
            <a:off x="3409237" y="3750775"/>
            <a:ext cx="2276774" cy="406510"/>
          </a:xfrm>
          <a:custGeom>
            <a:rect b="b" l="l" r="r" t="t"/>
            <a:pathLst>
              <a:path extrusionOk="0" h="21090" w="21567">
                <a:moveTo>
                  <a:pt x="20839" y="6611"/>
                </a:moveTo>
                <a:cubicBezTo>
                  <a:pt x="18765" y="7756"/>
                  <a:pt x="15297" y="8471"/>
                  <a:pt x="11367" y="8471"/>
                </a:cubicBezTo>
                <a:cubicBezTo>
                  <a:pt x="7535" y="8471"/>
                  <a:pt x="4139" y="7756"/>
                  <a:pt x="2053" y="6683"/>
                </a:cubicBezTo>
                <a:cubicBezTo>
                  <a:pt x="1798" y="6540"/>
                  <a:pt x="1616" y="5109"/>
                  <a:pt x="1665" y="3607"/>
                </a:cubicBezTo>
                <a:cubicBezTo>
                  <a:pt x="1701" y="2463"/>
                  <a:pt x="1750" y="1533"/>
                  <a:pt x="1786" y="746"/>
                </a:cubicBezTo>
                <a:cubicBezTo>
                  <a:pt x="1810" y="174"/>
                  <a:pt x="1701" y="-255"/>
                  <a:pt x="1629" y="174"/>
                </a:cubicBezTo>
                <a:lnTo>
                  <a:pt x="100" y="9186"/>
                </a:lnTo>
                <a:cubicBezTo>
                  <a:pt x="-33" y="9973"/>
                  <a:pt x="-33" y="11260"/>
                  <a:pt x="100" y="12047"/>
                </a:cubicBezTo>
                <a:lnTo>
                  <a:pt x="1604" y="20916"/>
                </a:lnTo>
                <a:cubicBezTo>
                  <a:pt x="1677" y="21345"/>
                  <a:pt x="1798" y="20916"/>
                  <a:pt x="1762" y="20344"/>
                </a:cubicBezTo>
                <a:cubicBezTo>
                  <a:pt x="1713" y="19414"/>
                  <a:pt x="1665" y="18484"/>
                  <a:pt x="1629" y="17554"/>
                </a:cubicBezTo>
                <a:cubicBezTo>
                  <a:pt x="1568" y="16052"/>
                  <a:pt x="1750" y="14622"/>
                  <a:pt x="2017" y="14479"/>
                </a:cubicBezTo>
                <a:cubicBezTo>
                  <a:pt x="4103" y="13406"/>
                  <a:pt x="7511" y="12691"/>
                  <a:pt x="11355" y="12691"/>
                </a:cubicBezTo>
                <a:cubicBezTo>
                  <a:pt x="15285" y="12691"/>
                  <a:pt x="18753" y="13406"/>
                  <a:pt x="20827" y="14550"/>
                </a:cubicBezTo>
                <a:cubicBezTo>
                  <a:pt x="21215" y="14765"/>
                  <a:pt x="21567" y="12905"/>
                  <a:pt x="21567" y="10617"/>
                </a:cubicBezTo>
                <a:lnTo>
                  <a:pt x="21567" y="10617"/>
                </a:lnTo>
                <a:cubicBezTo>
                  <a:pt x="21567" y="8256"/>
                  <a:pt x="21227" y="6397"/>
                  <a:pt x="20839" y="6611"/>
                </a:cubicBezTo>
                <a:close/>
                <a:moveTo>
                  <a:pt x="20864" y="12977"/>
                </a:moveTo>
                <a:cubicBezTo>
                  <a:pt x="20633" y="12977"/>
                  <a:pt x="20451" y="11904"/>
                  <a:pt x="20451" y="10545"/>
                </a:cubicBezTo>
                <a:cubicBezTo>
                  <a:pt x="20451" y="9186"/>
                  <a:pt x="20633" y="8113"/>
                  <a:pt x="20864" y="8113"/>
                </a:cubicBezTo>
                <a:cubicBezTo>
                  <a:pt x="21094" y="8113"/>
                  <a:pt x="21276" y="9186"/>
                  <a:pt x="21276" y="10545"/>
                </a:cubicBezTo>
                <a:cubicBezTo>
                  <a:pt x="21276" y="11904"/>
                  <a:pt x="21094" y="12977"/>
                  <a:pt x="20864" y="12977"/>
                </a:cubicBezTo>
                <a:close/>
              </a:path>
            </a:pathLst>
          </a:custGeom>
          <a:solidFill>
            <a:srgbClr val="262626"/>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26" name="Google Shape;1326;p44"/>
          <p:cNvGrpSpPr/>
          <p:nvPr/>
        </p:nvGrpSpPr>
        <p:grpSpPr>
          <a:xfrm>
            <a:off x="5152048" y="1254155"/>
            <a:ext cx="3179024" cy="2570350"/>
            <a:chOff x="8921968" y="1466725"/>
            <a:chExt cx="2926200" cy="2381939"/>
          </a:xfrm>
        </p:grpSpPr>
        <p:sp>
          <p:nvSpPr>
            <p:cNvPr id="1327" name="Google Shape;1327;p44"/>
            <p:cNvSpPr txBox="1"/>
            <p:nvPr/>
          </p:nvSpPr>
          <p:spPr>
            <a:xfrm>
              <a:off x="9480105" y="1466725"/>
              <a:ext cx="2367900" cy="770100"/>
            </a:xfrm>
            <a:prstGeom prst="rect">
              <a:avLst/>
            </a:prstGeom>
            <a:noFill/>
            <a:ln>
              <a:noFill/>
            </a:ln>
          </p:spPr>
          <p:txBody>
            <a:bodyPr anchorCtr="0" anchor="b" bIns="45700" lIns="0" spcFirstLastPara="1" rIns="0" wrap="square" tIns="45700">
              <a:spAutoFit/>
            </a:bodyPr>
            <a:lstStyle/>
            <a:p>
              <a:pPr indent="0" lvl="0" marL="0" marR="0" rtl="0" algn="l">
                <a:spcBef>
                  <a:spcPts val="0"/>
                </a:spcBef>
                <a:spcAft>
                  <a:spcPts val="0"/>
                </a:spcAft>
                <a:buNone/>
              </a:pPr>
              <a:r>
                <a:rPr b="1" lang="en" sz="2400">
                  <a:solidFill>
                    <a:srgbClr val="0D0D0D"/>
                  </a:solidFill>
                  <a:latin typeface="Calibri"/>
                  <a:ea typeface="Calibri"/>
                  <a:cs typeface="Calibri"/>
                  <a:sym typeface="Calibri"/>
                </a:rPr>
                <a:t>Context-Question Mismatch</a:t>
              </a:r>
              <a:endParaRPr b="1" sz="2400">
                <a:solidFill>
                  <a:srgbClr val="0D0D0D"/>
                </a:solidFill>
              </a:endParaRPr>
            </a:p>
          </p:txBody>
        </p:sp>
        <p:sp>
          <p:nvSpPr>
            <p:cNvPr id="1328" name="Google Shape;1328;p44"/>
            <p:cNvSpPr txBox="1"/>
            <p:nvPr/>
          </p:nvSpPr>
          <p:spPr>
            <a:xfrm>
              <a:off x="8921968" y="2165664"/>
              <a:ext cx="2926200" cy="1683000"/>
            </a:xfrm>
            <a:prstGeom prst="rect">
              <a:avLst/>
            </a:prstGeom>
            <a:noFill/>
            <a:ln>
              <a:noFill/>
            </a:ln>
          </p:spPr>
          <p:txBody>
            <a:bodyPr anchorCtr="0" anchor="t" bIns="45700" lIns="0" spcFirstLastPara="1" rIns="0" wrap="square" tIns="45700">
              <a:spAutoFit/>
            </a:bodyPr>
            <a:lstStyle/>
            <a:p>
              <a:pPr indent="0" lvl="0" marL="0" marR="0" rtl="0" algn="just">
                <a:spcBef>
                  <a:spcPts val="0"/>
                </a:spcBef>
                <a:spcAft>
                  <a:spcPts val="0"/>
                </a:spcAft>
                <a:buNone/>
              </a:pPr>
              <a:r>
                <a:rPr lang="en" sz="1600">
                  <a:solidFill>
                    <a:srgbClr val="0D0D0D"/>
                  </a:solidFill>
                  <a:latin typeface="Calibri"/>
                  <a:ea typeface="Calibri"/>
                  <a:cs typeface="Calibri"/>
                  <a:sym typeface="Calibri"/>
                </a:rPr>
                <a:t>Users need to enter both the question and the Hadith (context), but the answer should already be in the provided context. This requirement can be confusing and doesn't always align with how questions are typically asked.</a:t>
              </a:r>
              <a:endParaRPr sz="1600">
                <a:solidFill>
                  <a:srgbClr val="0D0D0D"/>
                </a:solidFill>
                <a:latin typeface="Calibri"/>
                <a:ea typeface="Calibri"/>
                <a:cs typeface="Calibri"/>
                <a:sym typeface="Calibri"/>
              </a:endParaRPr>
            </a:p>
          </p:txBody>
        </p:sp>
      </p:grpSp>
      <p:grpSp>
        <p:nvGrpSpPr>
          <p:cNvPr id="1329" name="Google Shape;1329;p44"/>
          <p:cNvGrpSpPr/>
          <p:nvPr/>
        </p:nvGrpSpPr>
        <p:grpSpPr>
          <a:xfrm>
            <a:off x="1198991" y="1646758"/>
            <a:ext cx="2788439" cy="2395329"/>
            <a:chOff x="8922384" y="774513"/>
            <a:chExt cx="2926266" cy="2605034"/>
          </a:xfrm>
        </p:grpSpPr>
        <p:sp>
          <p:nvSpPr>
            <p:cNvPr id="1330" name="Google Shape;1330;p44"/>
            <p:cNvSpPr txBox="1"/>
            <p:nvPr/>
          </p:nvSpPr>
          <p:spPr>
            <a:xfrm>
              <a:off x="8922449" y="2475647"/>
              <a:ext cx="2926200" cy="903900"/>
            </a:xfrm>
            <a:prstGeom prst="rect">
              <a:avLst/>
            </a:prstGeom>
            <a:noFill/>
            <a:ln>
              <a:noFill/>
            </a:ln>
          </p:spPr>
          <p:txBody>
            <a:bodyPr anchorCtr="0" anchor="b" bIns="45700" lIns="0" spcFirstLastPara="1" rIns="0" wrap="square" tIns="45700">
              <a:spAutoFit/>
            </a:bodyPr>
            <a:lstStyle/>
            <a:p>
              <a:pPr indent="0" lvl="0" marL="0" marR="0" rtl="0" algn="l">
                <a:spcBef>
                  <a:spcPts val="0"/>
                </a:spcBef>
                <a:spcAft>
                  <a:spcPts val="0"/>
                </a:spcAft>
                <a:buNone/>
              </a:pPr>
              <a:r>
                <a:rPr b="1" lang="en" sz="2400">
                  <a:solidFill>
                    <a:srgbClr val="0D0D0D"/>
                  </a:solidFill>
                  <a:latin typeface="Calibri"/>
                  <a:ea typeface="Calibri"/>
                  <a:cs typeface="Calibri"/>
                  <a:sym typeface="Calibri"/>
                </a:rPr>
                <a:t>Limited Context Utilization</a:t>
              </a:r>
              <a:endParaRPr b="1">
                <a:solidFill>
                  <a:srgbClr val="0D0D0D"/>
                </a:solidFill>
              </a:endParaRPr>
            </a:p>
          </p:txBody>
        </p:sp>
        <p:sp>
          <p:nvSpPr>
            <p:cNvPr id="1331" name="Google Shape;1331;p44"/>
            <p:cNvSpPr txBox="1"/>
            <p:nvPr/>
          </p:nvSpPr>
          <p:spPr>
            <a:xfrm>
              <a:off x="8922384" y="774513"/>
              <a:ext cx="2926200" cy="1707300"/>
            </a:xfrm>
            <a:prstGeom prst="rect">
              <a:avLst/>
            </a:prstGeom>
            <a:noFill/>
            <a:ln>
              <a:noFill/>
            </a:ln>
          </p:spPr>
          <p:txBody>
            <a:bodyPr anchorCtr="0" anchor="t" bIns="45700" lIns="0" spcFirstLastPara="1" rIns="0" wrap="square" tIns="45700">
              <a:spAutoFit/>
            </a:bodyPr>
            <a:lstStyle/>
            <a:p>
              <a:pPr indent="0" lvl="0" marL="0" marR="0" rtl="0" algn="just">
                <a:spcBef>
                  <a:spcPts val="0"/>
                </a:spcBef>
                <a:spcAft>
                  <a:spcPts val="0"/>
                </a:spcAft>
                <a:buNone/>
              </a:pPr>
              <a:r>
                <a:rPr lang="en" sz="1600">
                  <a:solidFill>
                    <a:srgbClr val="0D0D0D"/>
                  </a:solidFill>
                  <a:latin typeface="Calibri"/>
                  <a:ea typeface="Calibri"/>
                  <a:cs typeface="Calibri"/>
                  <a:sym typeface="Calibri"/>
                </a:rPr>
                <a:t>In scenarios where the answer isn't present in the context, transformers lack the ability to generate responses, resulting in significant constraints on the system's functionality.</a:t>
              </a:r>
              <a:endParaRPr sz="1800">
                <a:solidFill>
                  <a:srgbClr val="0D0D0D"/>
                </a:solidFill>
              </a:endParaRPr>
            </a:p>
          </p:txBody>
        </p:sp>
      </p:grpSp>
      <p:sp>
        <p:nvSpPr>
          <p:cNvPr id="1332" name="Google Shape;1332;p44"/>
          <p:cNvSpPr txBox="1"/>
          <p:nvPr/>
        </p:nvSpPr>
        <p:spPr>
          <a:xfrm>
            <a:off x="1680325" y="823850"/>
            <a:ext cx="6825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D0D0D"/>
                </a:solidFill>
                <a:highlight>
                  <a:schemeClr val="accent2"/>
                </a:highlight>
                <a:latin typeface="Albert Sans"/>
                <a:ea typeface="Albert Sans"/>
                <a:cs typeface="Albert Sans"/>
                <a:sym typeface="Albert Sans"/>
              </a:rPr>
              <a:t>Utilizing transformers highlighted two primary issues:</a:t>
            </a:r>
            <a:endParaRPr b="1" sz="1000">
              <a:solidFill>
                <a:srgbClr val="0D0D0D"/>
              </a:solidFill>
              <a:highlight>
                <a:schemeClr val="accent2"/>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27"/>
          <p:cNvSpPr txBox="1"/>
          <p:nvPr>
            <p:ph idx="3" type="subTitle"/>
          </p:nvPr>
        </p:nvSpPr>
        <p:spPr>
          <a:xfrm>
            <a:off x="685627" y="4064296"/>
            <a:ext cx="23811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Ahmer Ashraf</a:t>
            </a:r>
            <a:endParaRPr/>
          </a:p>
        </p:txBody>
      </p:sp>
      <p:sp>
        <p:nvSpPr>
          <p:cNvPr id="1027" name="Google Shape;1027;p27"/>
          <p:cNvSpPr txBox="1"/>
          <p:nvPr>
            <p:ph type="title"/>
          </p:nvPr>
        </p:nvSpPr>
        <p:spPr>
          <a:xfrm>
            <a:off x="720000" y="67525"/>
            <a:ext cx="7704000" cy="5727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SzPts val="3800"/>
              <a:buNone/>
            </a:pPr>
            <a:r>
              <a:rPr lang="en">
                <a:solidFill>
                  <a:schemeClr val="accent2"/>
                </a:solidFill>
              </a:rPr>
              <a:t>Team</a:t>
            </a:r>
            <a:endParaRPr>
              <a:solidFill>
                <a:schemeClr val="accent2"/>
              </a:solidFill>
            </a:endParaRPr>
          </a:p>
        </p:txBody>
      </p:sp>
      <p:sp>
        <p:nvSpPr>
          <p:cNvPr id="1028" name="Google Shape;1028;p27"/>
          <p:cNvSpPr txBox="1"/>
          <p:nvPr>
            <p:ph idx="1" type="subTitle"/>
          </p:nvPr>
        </p:nvSpPr>
        <p:spPr>
          <a:xfrm>
            <a:off x="785302" y="2130660"/>
            <a:ext cx="23811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Mohammed Ashraf</a:t>
            </a:r>
            <a:endParaRPr/>
          </a:p>
        </p:txBody>
      </p:sp>
      <p:sp>
        <p:nvSpPr>
          <p:cNvPr id="1029" name="Google Shape;1029;p27"/>
          <p:cNvSpPr txBox="1"/>
          <p:nvPr>
            <p:ph idx="2" type="subTitle"/>
          </p:nvPr>
        </p:nvSpPr>
        <p:spPr>
          <a:xfrm>
            <a:off x="3381449" y="2130660"/>
            <a:ext cx="23811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Mohammed Maher</a:t>
            </a:r>
            <a:endParaRPr/>
          </a:p>
        </p:txBody>
      </p:sp>
      <p:sp>
        <p:nvSpPr>
          <p:cNvPr id="1030" name="Google Shape;1030;p27"/>
          <p:cNvSpPr txBox="1"/>
          <p:nvPr>
            <p:ph idx="4" type="subTitle"/>
          </p:nvPr>
        </p:nvSpPr>
        <p:spPr>
          <a:xfrm>
            <a:off x="3397662" y="4064296"/>
            <a:ext cx="23811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Mostafa Kamal</a:t>
            </a:r>
            <a:endParaRPr/>
          </a:p>
        </p:txBody>
      </p:sp>
      <p:sp>
        <p:nvSpPr>
          <p:cNvPr id="1031" name="Google Shape;1031;p27"/>
          <p:cNvSpPr txBox="1"/>
          <p:nvPr>
            <p:ph idx="5" type="subTitle"/>
          </p:nvPr>
        </p:nvSpPr>
        <p:spPr>
          <a:xfrm>
            <a:off x="5977598" y="2130660"/>
            <a:ext cx="23811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Mohammed</a:t>
            </a:r>
            <a:r>
              <a:rPr lang="en"/>
              <a:t> Zakaria</a:t>
            </a:r>
            <a:endParaRPr/>
          </a:p>
        </p:txBody>
      </p:sp>
      <p:sp>
        <p:nvSpPr>
          <p:cNvPr id="1032" name="Google Shape;1032;p27"/>
          <p:cNvSpPr txBox="1"/>
          <p:nvPr>
            <p:ph idx="6" type="subTitle"/>
          </p:nvPr>
        </p:nvSpPr>
        <p:spPr>
          <a:xfrm>
            <a:off x="5977598" y="4064296"/>
            <a:ext cx="23811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Marwa Asaad</a:t>
            </a:r>
            <a:endParaRPr/>
          </a:p>
        </p:txBody>
      </p:sp>
      <p:pic>
        <p:nvPicPr>
          <p:cNvPr id="1033" name="Google Shape;1033;p27"/>
          <p:cNvPicPr preferRelativeResize="0"/>
          <p:nvPr/>
        </p:nvPicPr>
        <p:blipFill>
          <a:blip r:embed="rId3">
            <a:alphaModFix/>
          </a:blip>
          <a:stretch>
            <a:fillRect/>
          </a:stretch>
        </p:blipFill>
        <p:spPr>
          <a:xfrm>
            <a:off x="6528104" y="742810"/>
            <a:ext cx="1280100" cy="1389900"/>
          </a:xfrm>
          <a:prstGeom prst="ellipse">
            <a:avLst/>
          </a:prstGeom>
          <a:noFill/>
          <a:ln>
            <a:noFill/>
          </a:ln>
        </p:spPr>
      </p:pic>
      <p:pic>
        <p:nvPicPr>
          <p:cNvPr id="1034" name="Google Shape;1034;p27"/>
          <p:cNvPicPr preferRelativeResize="0"/>
          <p:nvPr/>
        </p:nvPicPr>
        <p:blipFill>
          <a:blip r:embed="rId4">
            <a:alphaModFix/>
          </a:blip>
          <a:stretch>
            <a:fillRect/>
          </a:stretch>
        </p:blipFill>
        <p:spPr>
          <a:xfrm>
            <a:off x="3948148" y="2647994"/>
            <a:ext cx="1280100" cy="1389900"/>
          </a:xfrm>
          <a:prstGeom prst="ellipse">
            <a:avLst/>
          </a:prstGeom>
          <a:noFill/>
          <a:ln>
            <a:noFill/>
          </a:ln>
        </p:spPr>
      </p:pic>
      <p:pic>
        <p:nvPicPr>
          <p:cNvPr id="1035" name="Google Shape;1035;p27"/>
          <p:cNvPicPr preferRelativeResize="0"/>
          <p:nvPr/>
        </p:nvPicPr>
        <p:blipFill>
          <a:blip r:embed="rId5">
            <a:alphaModFix/>
          </a:blip>
          <a:stretch>
            <a:fillRect/>
          </a:stretch>
        </p:blipFill>
        <p:spPr>
          <a:xfrm>
            <a:off x="1236127" y="2648008"/>
            <a:ext cx="1280100" cy="1389900"/>
          </a:xfrm>
          <a:prstGeom prst="ellipse">
            <a:avLst/>
          </a:prstGeom>
          <a:noFill/>
          <a:ln>
            <a:noFill/>
          </a:ln>
        </p:spPr>
      </p:pic>
      <p:pic>
        <p:nvPicPr>
          <p:cNvPr id="1036" name="Google Shape;1036;p27"/>
          <p:cNvPicPr preferRelativeResize="0"/>
          <p:nvPr/>
        </p:nvPicPr>
        <p:blipFill>
          <a:blip r:embed="rId6">
            <a:alphaModFix/>
          </a:blip>
          <a:stretch>
            <a:fillRect/>
          </a:stretch>
        </p:blipFill>
        <p:spPr>
          <a:xfrm>
            <a:off x="1236125" y="742798"/>
            <a:ext cx="1280100" cy="1389900"/>
          </a:xfrm>
          <a:prstGeom prst="ellipse">
            <a:avLst/>
          </a:prstGeom>
          <a:noFill/>
          <a:ln>
            <a:noFill/>
          </a:ln>
        </p:spPr>
      </p:pic>
      <p:pic>
        <p:nvPicPr>
          <p:cNvPr id="1037" name="Google Shape;1037;p27"/>
          <p:cNvPicPr preferRelativeResize="0"/>
          <p:nvPr/>
        </p:nvPicPr>
        <p:blipFill rotWithShape="1">
          <a:blip r:embed="rId7">
            <a:alphaModFix/>
          </a:blip>
          <a:srcRect b="0" l="0" r="0" t="16805"/>
          <a:stretch/>
        </p:blipFill>
        <p:spPr>
          <a:xfrm>
            <a:off x="3948160" y="742944"/>
            <a:ext cx="1280100" cy="1389600"/>
          </a:xfrm>
          <a:prstGeom prst="ellipse">
            <a:avLst/>
          </a:prstGeom>
          <a:noFill/>
          <a:ln>
            <a:noFill/>
          </a:ln>
        </p:spPr>
      </p:pic>
      <p:pic>
        <p:nvPicPr>
          <p:cNvPr id="1038" name="Google Shape;1038;p27"/>
          <p:cNvPicPr preferRelativeResize="0"/>
          <p:nvPr/>
        </p:nvPicPr>
        <p:blipFill rotWithShape="1">
          <a:blip r:embed="rId8">
            <a:alphaModFix/>
          </a:blip>
          <a:srcRect b="19015" l="11870" r="0" t="7080"/>
          <a:stretch/>
        </p:blipFill>
        <p:spPr>
          <a:xfrm>
            <a:off x="6528108" y="2648002"/>
            <a:ext cx="1280100" cy="1389900"/>
          </a:xfrm>
          <a:prstGeom prst="ellipse">
            <a:avLst/>
          </a:prstGeom>
          <a:noFill/>
          <a:ln>
            <a:noFill/>
          </a:ln>
        </p:spPr>
      </p:pic>
      <p:sp>
        <p:nvSpPr>
          <p:cNvPr id="1039" name="Google Shape;1039;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pic>
        <p:nvPicPr>
          <p:cNvPr id="1337" name="Google Shape;1337;p45"/>
          <p:cNvPicPr preferRelativeResize="0"/>
          <p:nvPr/>
        </p:nvPicPr>
        <p:blipFill>
          <a:blip r:embed="rId3">
            <a:alphaModFix/>
          </a:blip>
          <a:stretch>
            <a:fillRect/>
          </a:stretch>
        </p:blipFill>
        <p:spPr>
          <a:xfrm>
            <a:off x="5147575" y="735050"/>
            <a:ext cx="3586099" cy="3684500"/>
          </a:xfrm>
          <a:prstGeom prst="rect">
            <a:avLst/>
          </a:prstGeom>
          <a:noFill/>
          <a:ln>
            <a:noFill/>
          </a:ln>
          <a:effectLst>
            <a:outerShdw blurRad="842963" rotWithShape="0" algn="bl" dir="10800000" dist="628650">
              <a:srgbClr val="000000">
                <a:alpha val="50000"/>
              </a:srgbClr>
            </a:outerShdw>
          </a:effectLst>
        </p:spPr>
      </p:pic>
      <p:sp>
        <p:nvSpPr>
          <p:cNvPr id="1338" name="Google Shape;1338;p45"/>
          <p:cNvSpPr txBox="1"/>
          <p:nvPr>
            <p:ph idx="1" type="subTitle"/>
          </p:nvPr>
        </p:nvSpPr>
        <p:spPr>
          <a:xfrm>
            <a:off x="420500" y="632238"/>
            <a:ext cx="4208700" cy="3890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b="1" sz="2000">
              <a:latin typeface="Calibri"/>
              <a:ea typeface="Calibri"/>
              <a:cs typeface="Calibri"/>
              <a:sym typeface="Calibri"/>
            </a:endParaRPr>
          </a:p>
          <a:p>
            <a:pPr indent="0" lvl="0" marL="0" rtl="0" algn="l">
              <a:lnSpc>
                <a:spcPct val="115000"/>
              </a:lnSpc>
              <a:spcBef>
                <a:spcPts val="1200"/>
              </a:spcBef>
              <a:spcAft>
                <a:spcPts val="0"/>
              </a:spcAft>
              <a:buNone/>
            </a:pPr>
            <a:r>
              <a:rPr b="1" lang="en" sz="2200">
                <a:solidFill>
                  <a:schemeClr val="accent2"/>
                </a:solidFill>
                <a:latin typeface="Calibri"/>
                <a:ea typeface="Calibri"/>
                <a:cs typeface="Calibri"/>
                <a:sym typeface="Calibri"/>
              </a:rPr>
              <a:t>What is the RAG ?</a:t>
            </a:r>
            <a:endParaRPr b="1" sz="2200">
              <a:solidFill>
                <a:schemeClr val="accent2"/>
              </a:solidFill>
              <a:latin typeface="Calibri"/>
              <a:ea typeface="Calibri"/>
              <a:cs typeface="Calibri"/>
              <a:sym typeface="Calibri"/>
            </a:endParaRPr>
          </a:p>
          <a:p>
            <a:pPr indent="0" lvl="0" marL="0" rtl="0" algn="l">
              <a:lnSpc>
                <a:spcPct val="115000"/>
              </a:lnSpc>
              <a:spcBef>
                <a:spcPts val="1200"/>
              </a:spcBef>
              <a:spcAft>
                <a:spcPts val="1200"/>
              </a:spcAft>
              <a:buNone/>
            </a:pPr>
            <a:r>
              <a:rPr lang="en" sz="1500">
                <a:latin typeface="Calibri"/>
                <a:ea typeface="Calibri"/>
                <a:cs typeface="Calibri"/>
                <a:sym typeface="Calibri"/>
              </a:rPr>
              <a:t> </a:t>
            </a:r>
            <a:r>
              <a:rPr lang="en" sz="1800">
                <a:latin typeface="Calibri"/>
                <a:ea typeface="Calibri"/>
                <a:cs typeface="Calibri"/>
                <a:sym typeface="Calibri"/>
              </a:rPr>
              <a:t>- </a:t>
            </a:r>
            <a:r>
              <a:rPr b="1" lang="en" sz="1800">
                <a:latin typeface="Calibri"/>
                <a:ea typeface="Calibri"/>
                <a:cs typeface="Calibri"/>
                <a:sym typeface="Calibri"/>
              </a:rPr>
              <a:t>Rag </a:t>
            </a:r>
            <a:r>
              <a:rPr lang="en" sz="1800">
                <a:latin typeface="Calibri"/>
                <a:ea typeface="Calibri"/>
                <a:cs typeface="Calibri"/>
                <a:sym typeface="Calibri"/>
              </a:rPr>
              <a:t>stands for "Retrieval-Augmented Generation." It's a technique that combines retrieval-based methods with generative models to enhance the quality of generated text.</a:t>
            </a:r>
            <a:endParaRPr sz="1800">
              <a:latin typeface="Calibri"/>
              <a:ea typeface="Calibri"/>
              <a:cs typeface="Calibri"/>
              <a:sym typeface="Calibri"/>
            </a:endParaRPr>
          </a:p>
        </p:txBody>
      </p:sp>
      <p:sp>
        <p:nvSpPr>
          <p:cNvPr id="1339" name="Google Shape;1339;p45"/>
          <p:cNvSpPr txBox="1"/>
          <p:nvPr>
            <p:ph type="title"/>
          </p:nvPr>
        </p:nvSpPr>
        <p:spPr>
          <a:xfrm>
            <a:off x="624250" y="0"/>
            <a:ext cx="7704000" cy="572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3000">
                <a:solidFill>
                  <a:schemeClr val="accent2"/>
                </a:solidFill>
              </a:rPr>
              <a:t>RAG</a:t>
            </a:r>
            <a:endParaRPr sz="3000">
              <a:solidFill>
                <a:schemeClr val="accent2"/>
              </a:solidFill>
            </a:endParaRPr>
          </a:p>
        </p:txBody>
      </p:sp>
      <p:sp>
        <p:nvSpPr>
          <p:cNvPr id="1340" name="Google Shape;1340;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46"/>
          <p:cNvSpPr txBox="1"/>
          <p:nvPr>
            <p:ph type="title"/>
          </p:nvPr>
        </p:nvSpPr>
        <p:spPr>
          <a:xfrm>
            <a:off x="4217000" y="91250"/>
            <a:ext cx="1175100" cy="572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3000">
                <a:solidFill>
                  <a:schemeClr val="accent2"/>
                </a:solidFill>
              </a:rPr>
              <a:t>RAG</a:t>
            </a:r>
            <a:endParaRPr sz="3000">
              <a:solidFill>
                <a:schemeClr val="accent2"/>
              </a:solidFill>
            </a:endParaRPr>
          </a:p>
          <a:p>
            <a:pPr indent="0" lvl="0" marL="0" rtl="0" algn="l">
              <a:spcBef>
                <a:spcPts val="0"/>
              </a:spcBef>
              <a:spcAft>
                <a:spcPts val="0"/>
              </a:spcAft>
              <a:buNone/>
            </a:pPr>
            <a:r>
              <a:t/>
            </a:r>
            <a:endParaRPr>
              <a:solidFill>
                <a:schemeClr val="accent2"/>
              </a:solidFill>
            </a:endParaRPr>
          </a:p>
        </p:txBody>
      </p:sp>
      <p:sp>
        <p:nvSpPr>
          <p:cNvPr id="1346" name="Google Shape;1346;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47" name="Google Shape;1347;p46"/>
          <p:cNvSpPr/>
          <p:nvPr/>
        </p:nvSpPr>
        <p:spPr>
          <a:xfrm>
            <a:off x="1991176" y="663950"/>
            <a:ext cx="6365196" cy="1333584"/>
          </a:xfrm>
          <a:custGeom>
            <a:rect b="b" l="l" r="r" t="t"/>
            <a:pathLst>
              <a:path extrusionOk="0" h="21600" w="21600">
                <a:moveTo>
                  <a:pt x="21600" y="21600"/>
                </a:moveTo>
                <a:lnTo>
                  <a:pt x="0" y="21600"/>
                </a:lnTo>
                <a:lnTo>
                  <a:pt x="1897" y="10800"/>
                </a:lnTo>
                <a:lnTo>
                  <a:pt x="0" y="0"/>
                </a:lnTo>
                <a:lnTo>
                  <a:pt x="17810" y="0"/>
                </a:lnTo>
                <a:close/>
              </a:path>
            </a:pathLst>
          </a:custGeom>
          <a:solidFill>
            <a:srgbClr val="F7931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8" name="Google Shape;1348;p46"/>
          <p:cNvSpPr/>
          <p:nvPr/>
        </p:nvSpPr>
        <p:spPr>
          <a:xfrm>
            <a:off x="3088472" y="2088210"/>
            <a:ext cx="5899338" cy="1335096"/>
          </a:xfrm>
          <a:custGeom>
            <a:rect b="b" l="l" r="r" t="t"/>
            <a:pathLst>
              <a:path extrusionOk="0" h="21600" w="21600">
                <a:moveTo>
                  <a:pt x="21600" y="10764"/>
                </a:moveTo>
                <a:lnTo>
                  <a:pt x="19550" y="21600"/>
                </a:lnTo>
                <a:lnTo>
                  <a:pt x="0" y="21600"/>
                </a:lnTo>
                <a:lnTo>
                  <a:pt x="2046" y="10795"/>
                </a:lnTo>
                <a:lnTo>
                  <a:pt x="0" y="0"/>
                </a:lnTo>
                <a:lnTo>
                  <a:pt x="19564" y="0"/>
                </a:lnTo>
                <a:close/>
              </a:path>
            </a:pathLst>
          </a:custGeom>
          <a:solidFill>
            <a:srgbClr val="4CC1E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9" name="Google Shape;1349;p46"/>
          <p:cNvSpPr/>
          <p:nvPr/>
        </p:nvSpPr>
        <p:spPr>
          <a:xfrm>
            <a:off x="1991176" y="3499640"/>
            <a:ext cx="6370812" cy="1334448"/>
          </a:xfrm>
          <a:custGeom>
            <a:rect b="b" l="l" r="r" t="t"/>
            <a:pathLst>
              <a:path extrusionOk="0" h="21600" w="21600">
                <a:moveTo>
                  <a:pt x="21600" y="0"/>
                </a:moveTo>
                <a:lnTo>
                  <a:pt x="17810" y="21600"/>
                </a:lnTo>
                <a:lnTo>
                  <a:pt x="0" y="21600"/>
                </a:lnTo>
                <a:lnTo>
                  <a:pt x="1895" y="10800"/>
                </a:lnTo>
                <a:lnTo>
                  <a:pt x="0" y="0"/>
                </a:lnTo>
                <a:close/>
              </a:path>
            </a:pathLst>
          </a:custGeom>
          <a:solidFill>
            <a:srgbClr val="A2B969"/>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50" name="Google Shape;1350;p46"/>
          <p:cNvGrpSpPr/>
          <p:nvPr/>
        </p:nvGrpSpPr>
        <p:grpSpPr>
          <a:xfrm>
            <a:off x="3718206" y="2191809"/>
            <a:ext cx="4904106" cy="1188508"/>
            <a:chOff x="8921990" y="1466713"/>
            <a:chExt cx="3532200" cy="1352575"/>
          </a:xfrm>
        </p:grpSpPr>
        <p:sp>
          <p:nvSpPr>
            <p:cNvPr id="1351" name="Google Shape;1351;p46"/>
            <p:cNvSpPr txBox="1"/>
            <p:nvPr/>
          </p:nvSpPr>
          <p:spPr>
            <a:xfrm>
              <a:off x="8921990" y="1466713"/>
              <a:ext cx="3532200" cy="525600"/>
            </a:xfrm>
            <a:prstGeom prst="rect">
              <a:avLst/>
            </a:prstGeom>
            <a:noFill/>
            <a:ln>
              <a:noFill/>
            </a:ln>
          </p:spPr>
          <p:txBody>
            <a:bodyPr anchorCtr="0" anchor="b" bIns="45700" lIns="0" spcFirstLastPara="1" rIns="0" wrap="square" tIns="45700">
              <a:spAutoFit/>
            </a:bodyPr>
            <a:lstStyle/>
            <a:p>
              <a:pPr indent="0" lvl="0" marL="0" rtl="0" algn="l">
                <a:spcBef>
                  <a:spcPts val="0"/>
                </a:spcBef>
                <a:spcAft>
                  <a:spcPts val="0"/>
                </a:spcAft>
                <a:buSzPts val="1100"/>
                <a:buNone/>
              </a:pPr>
              <a:r>
                <a:rPr b="1" lang="en" sz="2400">
                  <a:solidFill>
                    <a:srgbClr val="000000"/>
                  </a:solidFill>
                  <a:latin typeface="Calibri"/>
                  <a:ea typeface="Calibri"/>
                  <a:cs typeface="Calibri"/>
                  <a:sym typeface="Calibri"/>
                </a:rPr>
                <a:t>Contextual Understanding</a:t>
              </a:r>
              <a:endParaRPr b="1" sz="2400">
                <a:solidFill>
                  <a:srgbClr val="000000"/>
                </a:solidFill>
                <a:latin typeface="Calibri"/>
                <a:ea typeface="Calibri"/>
                <a:cs typeface="Calibri"/>
                <a:sym typeface="Calibri"/>
              </a:endParaRPr>
            </a:p>
          </p:txBody>
        </p:sp>
        <p:sp>
          <p:nvSpPr>
            <p:cNvPr id="1352" name="Google Shape;1352;p46"/>
            <p:cNvSpPr txBox="1"/>
            <p:nvPr/>
          </p:nvSpPr>
          <p:spPr>
            <a:xfrm>
              <a:off x="8921990" y="1925888"/>
              <a:ext cx="3532200" cy="893400"/>
            </a:xfrm>
            <a:prstGeom prst="rect">
              <a:avLst/>
            </a:prstGeom>
            <a:noFill/>
            <a:ln>
              <a:noFill/>
            </a:ln>
          </p:spPr>
          <p:txBody>
            <a:bodyPr anchorCtr="0" anchor="t" bIns="45700" lIns="0" spcFirstLastPara="1" rIns="0" wrap="square" tIns="45700">
              <a:spAutoFit/>
            </a:bodyPr>
            <a:lstStyle/>
            <a:p>
              <a:pPr indent="0" lvl="0" marL="0" rtl="0" algn="l">
                <a:spcBef>
                  <a:spcPts val="0"/>
                </a:spcBef>
                <a:spcAft>
                  <a:spcPts val="0"/>
                </a:spcAft>
                <a:buSzPts val="1100"/>
                <a:buNone/>
              </a:pPr>
              <a:r>
                <a:rPr lang="en" sz="1500">
                  <a:solidFill>
                    <a:srgbClr val="000000"/>
                  </a:solidFill>
                  <a:latin typeface="Calibri"/>
                  <a:ea typeface="Calibri"/>
                  <a:cs typeface="Calibri"/>
                  <a:sym typeface="Calibri"/>
                </a:rPr>
                <a:t>It leverages large knowledge sources to better understand and incorporate context, resulting in more accurate and contextually relevant text generation</a:t>
              </a:r>
              <a:endParaRPr sz="1500">
                <a:solidFill>
                  <a:srgbClr val="000000"/>
                </a:solidFill>
                <a:latin typeface="Calibri"/>
                <a:ea typeface="Calibri"/>
                <a:cs typeface="Calibri"/>
                <a:sym typeface="Calibri"/>
              </a:endParaRPr>
            </a:p>
          </p:txBody>
        </p:sp>
      </p:grpSp>
      <p:grpSp>
        <p:nvGrpSpPr>
          <p:cNvPr id="1353" name="Google Shape;1353;p46"/>
          <p:cNvGrpSpPr/>
          <p:nvPr/>
        </p:nvGrpSpPr>
        <p:grpSpPr>
          <a:xfrm>
            <a:off x="2563134" y="3513973"/>
            <a:ext cx="5401180" cy="1192966"/>
            <a:chOff x="8921977" y="3975030"/>
            <a:chExt cx="2926200" cy="1357649"/>
          </a:xfrm>
        </p:grpSpPr>
        <p:sp>
          <p:nvSpPr>
            <p:cNvPr id="1354" name="Google Shape;1354;p46"/>
            <p:cNvSpPr txBox="1"/>
            <p:nvPr/>
          </p:nvSpPr>
          <p:spPr>
            <a:xfrm>
              <a:off x="8921977" y="3975030"/>
              <a:ext cx="2926200" cy="525600"/>
            </a:xfrm>
            <a:prstGeom prst="rect">
              <a:avLst/>
            </a:prstGeom>
            <a:noFill/>
            <a:ln>
              <a:noFill/>
            </a:ln>
          </p:spPr>
          <p:txBody>
            <a:bodyPr anchorCtr="0" anchor="b" bIns="45700" lIns="0" spcFirstLastPara="1" rIns="0" wrap="square" tIns="45700">
              <a:spAutoFit/>
            </a:bodyPr>
            <a:lstStyle/>
            <a:p>
              <a:pPr indent="0" lvl="0" marL="0" rtl="0" algn="l">
                <a:spcBef>
                  <a:spcPts val="0"/>
                </a:spcBef>
                <a:spcAft>
                  <a:spcPts val="0"/>
                </a:spcAft>
                <a:buSzPts val="1100"/>
                <a:buNone/>
              </a:pPr>
              <a:r>
                <a:rPr b="1" lang="en" sz="2400">
                  <a:solidFill>
                    <a:srgbClr val="000000"/>
                  </a:solidFill>
                  <a:latin typeface="Calibri"/>
                  <a:ea typeface="Calibri"/>
                  <a:cs typeface="Calibri"/>
                  <a:sym typeface="Calibri"/>
                </a:rPr>
                <a:t>Mitigation of Limitations</a:t>
              </a:r>
              <a:endParaRPr b="1" sz="2400">
                <a:solidFill>
                  <a:srgbClr val="000000"/>
                </a:solidFill>
                <a:latin typeface="Calibri"/>
                <a:ea typeface="Calibri"/>
                <a:cs typeface="Calibri"/>
                <a:sym typeface="Calibri"/>
              </a:endParaRPr>
            </a:p>
          </p:txBody>
        </p:sp>
        <p:sp>
          <p:nvSpPr>
            <p:cNvPr id="1355" name="Google Shape;1355;p46"/>
            <p:cNvSpPr txBox="1"/>
            <p:nvPr/>
          </p:nvSpPr>
          <p:spPr>
            <a:xfrm>
              <a:off x="8921977" y="4439279"/>
              <a:ext cx="2926200" cy="893400"/>
            </a:xfrm>
            <a:prstGeom prst="rect">
              <a:avLst/>
            </a:prstGeom>
            <a:noFill/>
            <a:ln>
              <a:noFill/>
            </a:ln>
          </p:spPr>
          <p:txBody>
            <a:bodyPr anchorCtr="0" anchor="t" bIns="45700" lIns="0" spcFirstLastPara="1" rIns="0" wrap="square" tIns="45700">
              <a:spAutoFit/>
            </a:bodyPr>
            <a:lstStyle/>
            <a:p>
              <a:pPr indent="0" lvl="0" marL="0" rtl="0" algn="l">
                <a:spcBef>
                  <a:spcPts val="0"/>
                </a:spcBef>
                <a:spcAft>
                  <a:spcPts val="0"/>
                </a:spcAft>
                <a:buSzPts val="1100"/>
                <a:buNone/>
              </a:pPr>
              <a:r>
                <a:rPr lang="en" sz="1500">
                  <a:solidFill>
                    <a:srgbClr val="000000"/>
                  </a:solidFill>
                  <a:latin typeface="Calibri"/>
                  <a:ea typeface="Calibri"/>
                  <a:cs typeface="Calibri"/>
                  <a:sym typeface="Calibri"/>
                </a:rPr>
                <a:t>RAG addresses the limitations of traditional generative models by combining retrieval-based techniques, offering a more robust solution for generating high-quality text across diverse contexts.</a:t>
              </a:r>
              <a:endParaRPr sz="1500">
                <a:solidFill>
                  <a:srgbClr val="000000"/>
                </a:solidFill>
                <a:latin typeface="Calibri"/>
                <a:ea typeface="Calibri"/>
                <a:cs typeface="Calibri"/>
                <a:sym typeface="Calibri"/>
              </a:endParaRPr>
            </a:p>
          </p:txBody>
        </p:sp>
      </p:grpSp>
      <p:grpSp>
        <p:nvGrpSpPr>
          <p:cNvPr id="1356" name="Google Shape;1356;p46"/>
          <p:cNvGrpSpPr/>
          <p:nvPr/>
        </p:nvGrpSpPr>
        <p:grpSpPr>
          <a:xfrm>
            <a:off x="2563506" y="685050"/>
            <a:ext cx="5245510" cy="1387424"/>
            <a:chOff x="8921975" y="1376266"/>
            <a:chExt cx="2926202" cy="1578951"/>
          </a:xfrm>
        </p:grpSpPr>
        <p:sp>
          <p:nvSpPr>
            <p:cNvPr id="1357" name="Google Shape;1357;p46"/>
            <p:cNvSpPr txBox="1"/>
            <p:nvPr/>
          </p:nvSpPr>
          <p:spPr>
            <a:xfrm>
              <a:off x="8921975" y="1376266"/>
              <a:ext cx="2926200" cy="525600"/>
            </a:xfrm>
            <a:prstGeom prst="rect">
              <a:avLst/>
            </a:prstGeom>
            <a:noFill/>
            <a:ln>
              <a:noFill/>
            </a:ln>
          </p:spPr>
          <p:txBody>
            <a:bodyPr anchorCtr="0" anchor="b" bIns="45700" lIns="0" spcFirstLastPara="1" rIns="0" wrap="square" tIns="45700">
              <a:spAutoFit/>
            </a:bodyPr>
            <a:lstStyle/>
            <a:p>
              <a:pPr indent="0" lvl="0" marL="0" marR="0" rtl="0" algn="l">
                <a:spcBef>
                  <a:spcPts val="0"/>
                </a:spcBef>
                <a:spcAft>
                  <a:spcPts val="0"/>
                </a:spcAft>
                <a:buNone/>
              </a:pPr>
              <a:r>
                <a:rPr b="1" lang="en" sz="2400">
                  <a:solidFill>
                    <a:srgbClr val="000000"/>
                  </a:solidFill>
                  <a:latin typeface="Calibri"/>
                  <a:ea typeface="Calibri"/>
                  <a:cs typeface="Calibri"/>
                  <a:sym typeface="Calibri"/>
                </a:rPr>
                <a:t>Reduced Hallucination</a:t>
              </a:r>
              <a:endParaRPr>
                <a:solidFill>
                  <a:srgbClr val="000000"/>
                </a:solidFill>
              </a:endParaRPr>
            </a:p>
          </p:txBody>
        </p:sp>
        <p:sp>
          <p:nvSpPr>
            <p:cNvPr id="1358" name="Google Shape;1358;p46"/>
            <p:cNvSpPr txBox="1"/>
            <p:nvPr/>
          </p:nvSpPr>
          <p:spPr>
            <a:xfrm>
              <a:off x="8921977" y="1799017"/>
              <a:ext cx="2926200" cy="1156200"/>
            </a:xfrm>
            <a:prstGeom prst="rect">
              <a:avLst/>
            </a:prstGeom>
            <a:noFill/>
            <a:ln>
              <a:noFill/>
            </a:ln>
          </p:spPr>
          <p:txBody>
            <a:bodyPr anchorCtr="0" anchor="t" bIns="45700" lIns="0" spcFirstLastPara="1" rIns="0" wrap="square" tIns="45700">
              <a:spAutoFit/>
            </a:bodyPr>
            <a:lstStyle/>
            <a:p>
              <a:pPr indent="0" lvl="0" marL="0" marR="0" rtl="0" algn="l">
                <a:spcBef>
                  <a:spcPts val="0"/>
                </a:spcBef>
                <a:spcAft>
                  <a:spcPts val="0"/>
                </a:spcAft>
                <a:buNone/>
              </a:pPr>
              <a:r>
                <a:rPr lang="en" sz="1500">
                  <a:solidFill>
                    <a:srgbClr val="000000"/>
                  </a:solidFill>
                  <a:latin typeface="Calibri"/>
                  <a:ea typeface="Calibri"/>
                  <a:cs typeface="Calibri"/>
                  <a:sym typeface="Calibri"/>
                </a:rPr>
                <a:t>RAG helps mitigate hallucination, a common issue in language generation models, by incorporating information from retrieved sources, leading to more grounded and factually accurate responses.</a:t>
              </a:r>
              <a:endParaRPr sz="1500">
                <a:solidFill>
                  <a:srgbClr val="000000"/>
                </a:solidFill>
              </a:endParaRPr>
            </a:p>
          </p:txBody>
        </p:sp>
      </p:grpSp>
      <p:pic>
        <p:nvPicPr>
          <p:cNvPr descr="Lightbulb with solid fill" id="1359" name="Google Shape;1359;p46"/>
          <p:cNvPicPr preferRelativeResize="0"/>
          <p:nvPr/>
        </p:nvPicPr>
        <p:blipFill rotWithShape="1">
          <a:blip r:embed="rId3">
            <a:alphaModFix/>
          </a:blip>
          <a:srcRect b="0" l="0" r="0" t="0"/>
          <a:stretch/>
        </p:blipFill>
        <p:spPr>
          <a:xfrm>
            <a:off x="1493500" y="2319753"/>
            <a:ext cx="1243144" cy="857664"/>
          </a:xfrm>
          <a:prstGeom prst="rect">
            <a:avLst/>
          </a:prstGeom>
          <a:noFill/>
          <a:ln>
            <a:noFill/>
          </a:ln>
        </p:spPr>
      </p:pic>
      <p:sp>
        <p:nvSpPr>
          <p:cNvPr id="1360" name="Google Shape;1360;p46"/>
          <p:cNvSpPr/>
          <p:nvPr/>
        </p:nvSpPr>
        <p:spPr>
          <a:xfrm>
            <a:off x="633505" y="663950"/>
            <a:ext cx="1767744" cy="1333584"/>
          </a:xfrm>
          <a:custGeom>
            <a:rect b="b" l="l" r="r" t="t"/>
            <a:pathLst>
              <a:path extrusionOk="0" h="21600" w="21600">
                <a:moveTo>
                  <a:pt x="14896" y="0"/>
                </a:moveTo>
                <a:lnTo>
                  <a:pt x="1466" y="0"/>
                </a:lnTo>
                <a:lnTo>
                  <a:pt x="0" y="2375"/>
                </a:lnTo>
                <a:lnTo>
                  <a:pt x="10351" y="2375"/>
                </a:lnTo>
                <a:lnTo>
                  <a:pt x="15589" y="10800"/>
                </a:lnTo>
                <a:lnTo>
                  <a:pt x="10351" y="19225"/>
                </a:lnTo>
                <a:lnTo>
                  <a:pt x="0" y="19225"/>
                </a:lnTo>
                <a:lnTo>
                  <a:pt x="1466" y="21600"/>
                </a:lnTo>
                <a:lnTo>
                  <a:pt x="14896" y="21600"/>
                </a:lnTo>
                <a:lnTo>
                  <a:pt x="21600" y="10800"/>
                </a:lnTo>
                <a:close/>
              </a:path>
            </a:pathLst>
          </a:custGeom>
          <a:solidFill>
            <a:srgbClr val="C96F0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1" name="Google Shape;1361;p46"/>
          <p:cNvSpPr/>
          <p:nvPr/>
        </p:nvSpPr>
        <p:spPr>
          <a:xfrm>
            <a:off x="1730801" y="2088210"/>
            <a:ext cx="1768716" cy="1333584"/>
          </a:xfrm>
          <a:custGeom>
            <a:rect b="b" l="l" r="r" t="t"/>
            <a:pathLst>
              <a:path extrusionOk="0" h="21600" w="21600">
                <a:moveTo>
                  <a:pt x="14888" y="0"/>
                </a:moveTo>
                <a:lnTo>
                  <a:pt x="1476" y="0"/>
                </a:lnTo>
                <a:lnTo>
                  <a:pt x="0" y="2375"/>
                </a:lnTo>
                <a:lnTo>
                  <a:pt x="10346" y="2375"/>
                </a:lnTo>
                <a:lnTo>
                  <a:pt x="15581" y="10800"/>
                </a:lnTo>
                <a:lnTo>
                  <a:pt x="10346" y="19225"/>
                </a:lnTo>
                <a:lnTo>
                  <a:pt x="0" y="19225"/>
                </a:lnTo>
                <a:lnTo>
                  <a:pt x="1476" y="21600"/>
                </a:lnTo>
                <a:lnTo>
                  <a:pt x="14888" y="21600"/>
                </a:lnTo>
                <a:lnTo>
                  <a:pt x="21600" y="10800"/>
                </a:lnTo>
                <a:close/>
              </a:path>
            </a:pathLst>
          </a:custGeom>
          <a:solidFill>
            <a:srgbClr val="13A1D8"/>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2" name="Google Shape;1362;p46"/>
          <p:cNvSpPr/>
          <p:nvPr/>
        </p:nvSpPr>
        <p:spPr>
          <a:xfrm>
            <a:off x="633505" y="3499640"/>
            <a:ext cx="1767744" cy="1333584"/>
          </a:xfrm>
          <a:custGeom>
            <a:rect b="b" l="l" r="r" t="t"/>
            <a:pathLst>
              <a:path extrusionOk="0" h="21600" w="21600">
                <a:moveTo>
                  <a:pt x="14896" y="0"/>
                </a:moveTo>
                <a:lnTo>
                  <a:pt x="1466" y="0"/>
                </a:lnTo>
                <a:lnTo>
                  <a:pt x="0" y="2375"/>
                </a:lnTo>
                <a:lnTo>
                  <a:pt x="10351" y="2375"/>
                </a:lnTo>
                <a:lnTo>
                  <a:pt x="15589" y="10800"/>
                </a:lnTo>
                <a:lnTo>
                  <a:pt x="10351" y="19225"/>
                </a:lnTo>
                <a:lnTo>
                  <a:pt x="0" y="19225"/>
                </a:lnTo>
                <a:lnTo>
                  <a:pt x="1466" y="21600"/>
                </a:lnTo>
                <a:lnTo>
                  <a:pt x="14896" y="21600"/>
                </a:lnTo>
                <a:lnTo>
                  <a:pt x="21600" y="10800"/>
                </a:lnTo>
                <a:close/>
              </a:path>
            </a:pathLst>
          </a:custGeom>
          <a:solidFill>
            <a:srgbClr val="7D944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3" name="Google Shape;1363;p46"/>
          <p:cNvSpPr txBox="1"/>
          <p:nvPr/>
        </p:nvSpPr>
        <p:spPr>
          <a:xfrm>
            <a:off x="633500" y="211050"/>
            <a:ext cx="2141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Albert Sans"/>
                <a:ea typeface="Albert Sans"/>
                <a:cs typeface="Albert Sans"/>
                <a:sym typeface="Albert Sans"/>
              </a:rPr>
              <a:t>Why Rag ?</a:t>
            </a:r>
            <a:endParaRPr sz="2200">
              <a:solidFill>
                <a:schemeClr val="dk1"/>
              </a:solidFill>
              <a:latin typeface="Albert Sans"/>
              <a:ea typeface="Albert Sans"/>
              <a:cs typeface="Albert Sans"/>
              <a:sym typeface="Albert Sans"/>
            </a:endParaRPr>
          </a:p>
        </p:txBody>
      </p:sp>
      <p:pic>
        <p:nvPicPr>
          <p:cNvPr id="1364" name="Google Shape;1364;p46"/>
          <p:cNvPicPr preferRelativeResize="0"/>
          <p:nvPr/>
        </p:nvPicPr>
        <p:blipFill>
          <a:blip r:embed="rId4">
            <a:alphaModFix/>
          </a:blip>
          <a:stretch>
            <a:fillRect/>
          </a:stretch>
        </p:blipFill>
        <p:spPr>
          <a:xfrm>
            <a:off x="554350" y="3656563"/>
            <a:ext cx="1020600" cy="1020600"/>
          </a:xfrm>
          <a:prstGeom prst="rect">
            <a:avLst/>
          </a:prstGeom>
          <a:noFill/>
          <a:ln>
            <a:noFill/>
          </a:ln>
        </p:spPr>
      </p:pic>
      <p:pic>
        <p:nvPicPr>
          <p:cNvPr id="1365" name="Google Shape;1365;p46"/>
          <p:cNvPicPr preferRelativeResize="0"/>
          <p:nvPr/>
        </p:nvPicPr>
        <p:blipFill>
          <a:blip r:embed="rId5">
            <a:alphaModFix/>
          </a:blip>
          <a:stretch>
            <a:fillRect/>
          </a:stretch>
        </p:blipFill>
        <p:spPr>
          <a:xfrm>
            <a:off x="554350" y="849425"/>
            <a:ext cx="939150" cy="939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pic>
        <p:nvPicPr>
          <p:cNvPr id="1370" name="Google Shape;1370;p47"/>
          <p:cNvPicPr preferRelativeResize="0"/>
          <p:nvPr/>
        </p:nvPicPr>
        <p:blipFill>
          <a:blip r:embed="rId3">
            <a:alphaModFix/>
          </a:blip>
          <a:stretch>
            <a:fillRect/>
          </a:stretch>
        </p:blipFill>
        <p:spPr>
          <a:xfrm>
            <a:off x="762850" y="563000"/>
            <a:ext cx="7618301" cy="3698975"/>
          </a:xfrm>
          <a:prstGeom prst="rect">
            <a:avLst/>
          </a:prstGeom>
          <a:noFill/>
          <a:ln>
            <a:noFill/>
          </a:ln>
        </p:spPr>
      </p:pic>
      <p:sp>
        <p:nvSpPr>
          <p:cNvPr id="1371" name="Google Shape;1371;p47"/>
          <p:cNvSpPr txBox="1"/>
          <p:nvPr/>
        </p:nvSpPr>
        <p:spPr>
          <a:xfrm>
            <a:off x="640950" y="4193500"/>
            <a:ext cx="8042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However, Rag, with its tailored LLM for Hadith data, addresses this limitation by dynamically generating answers. This reduce issues like hallucination and ensures accurate responses even for novel topics. Empirical experiments confirm Rag's superiority over traditional models, consistently delivering optimized answers.</a:t>
            </a:r>
            <a:endParaRPr sz="1000">
              <a:solidFill>
                <a:schemeClr val="dk1"/>
              </a:solidFill>
              <a:latin typeface="Albert Sans"/>
              <a:ea typeface="Albert Sans"/>
              <a:cs typeface="Albert Sans"/>
              <a:sym typeface="Albert Sans"/>
            </a:endParaRPr>
          </a:p>
        </p:txBody>
      </p:sp>
      <p:sp>
        <p:nvSpPr>
          <p:cNvPr id="1372" name="Google Shape;1372;p47"/>
          <p:cNvSpPr txBox="1"/>
          <p:nvPr/>
        </p:nvSpPr>
        <p:spPr>
          <a:xfrm>
            <a:off x="561900" y="0"/>
            <a:ext cx="8200500" cy="51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2"/>
                </a:solidFill>
                <a:latin typeface="El Messiri"/>
                <a:ea typeface="El Messiri"/>
                <a:cs typeface="El Messiri"/>
                <a:sym typeface="El Messiri"/>
              </a:rPr>
              <a:t>LLM Hallucination</a:t>
            </a:r>
            <a:endParaRPr b="1" sz="3000">
              <a:solidFill>
                <a:schemeClr val="accent2"/>
              </a:solidFill>
              <a:latin typeface="El Messiri"/>
              <a:ea typeface="El Messiri"/>
              <a:cs typeface="El Messiri"/>
              <a:sym typeface="El Messiri"/>
            </a:endParaRPr>
          </a:p>
        </p:txBody>
      </p:sp>
      <p:sp>
        <p:nvSpPr>
          <p:cNvPr id="1373" name="Google Shape;1373;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48"/>
          <p:cNvSpPr txBox="1"/>
          <p:nvPr>
            <p:ph type="title"/>
          </p:nvPr>
        </p:nvSpPr>
        <p:spPr>
          <a:xfrm>
            <a:off x="2606635" y="92500"/>
            <a:ext cx="3705300" cy="1139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2700">
                <a:solidFill>
                  <a:schemeClr val="accent3"/>
                </a:solidFill>
              </a:rPr>
              <a:t>Data Format</a:t>
            </a:r>
            <a:endParaRPr sz="2700">
              <a:solidFill>
                <a:schemeClr val="accent3"/>
              </a:solidFill>
            </a:endParaRPr>
          </a:p>
        </p:txBody>
      </p:sp>
      <p:sp>
        <p:nvSpPr>
          <p:cNvPr id="1379" name="Google Shape;1379;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80" name="Google Shape;1380;p48"/>
          <p:cNvSpPr txBox="1"/>
          <p:nvPr/>
        </p:nvSpPr>
        <p:spPr>
          <a:xfrm>
            <a:off x="593475" y="692725"/>
            <a:ext cx="7030200" cy="5394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rPr b="1" lang="en" sz="2200">
                <a:solidFill>
                  <a:schemeClr val="accent2"/>
                </a:solidFill>
                <a:latin typeface="Calibri"/>
                <a:ea typeface="Calibri"/>
                <a:cs typeface="Calibri"/>
                <a:sym typeface="Calibri"/>
              </a:rPr>
              <a:t>Rag</a:t>
            </a:r>
            <a:r>
              <a:rPr b="1" lang="en" sz="2200">
                <a:solidFill>
                  <a:schemeClr val="accent2"/>
                </a:solidFill>
                <a:latin typeface="Calibri"/>
                <a:ea typeface="Calibri"/>
                <a:cs typeface="Calibri"/>
                <a:sym typeface="Calibri"/>
              </a:rPr>
              <a:t> QA Data Format:</a:t>
            </a:r>
            <a:endParaRPr b="1" sz="2200">
              <a:solidFill>
                <a:schemeClr val="accent2"/>
              </a:solidFill>
              <a:latin typeface="Calibri"/>
              <a:ea typeface="Calibri"/>
              <a:cs typeface="Calibri"/>
              <a:sym typeface="Calibri"/>
            </a:endParaRPr>
          </a:p>
          <a:p>
            <a:pPr indent="-342900" lvl="0" marL="457200" rtl="0" algn="l">
              <a:lnSpc>
                <a:spcPct val="107916"/>
              </a:lnSpc>
              <a:spcBef>
                <a:spcPts val="80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We will transform the data into </a:t>
            </a:r>
            <a:r>
              <a:rPr b="1" lang="en" sz="1800">
                <a:solidFill>
                  <a:schemeClr val="dk1"/>
                </a:solidFill>
                <a:latin typeface="Calibri"/>
                <a:ea typeface="Calibri"/>
                <a:cs typeface="Calibri"/>
                <a:sym typeface="Calibri"/>
              </a:rPr>
              <a:t>Document </a:t>
            </a:r>
            <a:r>
              <a:rPr b="1" lang="en" sz="1800">
                <a:solidFill>
                  <a:schemeClr val="dk1"/>
                </a:solidFill>
                <a:latin typeface="Calibri"/>
                <a:ea typeface="Calibri"/>
                <a:cs typeface="Calibri"/>
                <a:sym typeface="Calibri"/>
              </a:rPr>
              <a:t>Object</a:t>
            </a:r>
            <a:endParaRPr b="1" sz="1800">
              <a:solidFill>
                <a:schemeClr val="dk1"/>
              </a:solidFill>
              <a:latin typeface="Calibri"/>
              <a:ea typeface="Calibri"/>
              <a:cs typeface="Calibri"/>
              <a:sym typeface="Calibri"/>
            </a:endParaRPr>
          </a:p>
        </p:txBody>
      </p:sp>
      <p:pic>
        <p:nvPicPr>
          <p:cNvPr id="1381" name="Google Shape;1381;p48"/>
          <p:cNvPicPr preferRelativeResize="0"/>
          <p:nvPr/>
        </p:nvPicPr>
        <p:blipFill>
          <a:blip r:embed="rId3">
            <a:alphaModFix/>
          </a:blip>
          <a:stretch>
            <a:fillRect/>
          </a:stretch>
        </p:blipFill>
        <p:spPr>
          <a:xfrm>
            <a:off x="593475" y="1972825"/>
            <a:ext cx="8110423" cy="1823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49"/>
          <p:cNvSpPr txBox="1"/>
          <p:nvPr>
            <p:ph type="title"/>
          </p:nvPr>
        </p:nvSpPr>
        <p:spPr>
          <a:xfrm>
            <a:off x="2604850" y="39900"/>
            <a:ext cx="3891300" cy="5658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3000">
                <a:solidFill>
                  <a:schemeClr val="accent2"/>
                </a:solidFill>
              </a:rPr>
              <a:t>Rag Components</a:t>
            </a:r>
            <a:endParaRPr sz="3000">
              <a:solidFill>
                <a:schemeClr val="accent2"/>
              </a:solidFill>
            </a:endParaRPr>
          </a:p>
        </p:txBody>
      </p:sp>
      <p:sp>
        <p:nvSpPr>
          <p:cNvPr id="1387" name="Google Shape;1387;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88" name="Google Shape;1388;p49"/>
          <p:cNvSpPr/>
          <p:nvPr/>
        </p:nvSpPr>
        <p:spPr>
          <a:xfrm>
            <a:off x="4523688" y="484088"/>
            <a:ext cx="3827081" cy="4094139"/>
          </a:xfrm>
          <a:custGeom>
            <a:rect b="b" l="l" r="r" t="t"/>
            <a:pathLst>
              <a:path extrusionOk="0" h="21591" w="21596">
                <a:moveTo>
                  <a:pt x="21454" y="5768"/>
                </a:moveTo>
                <a:lnTo>
                  <a:pt x="13825" y="5805"/>
                </a:lnTo>
                <a:cubicBezTo>
                  <a:pt x="12938" y="5782"/>
                  <a:pt x="12422" y="4910"/>
                  <a:pt x="13147" y="4316"/>
                </a:cubicBezTo>
                <a:cubicBezTo>
                  <a:pt x="13773" y="3854"/>
                  <a:pt x="14160" y="3216"/>
                  <a:pt x="14152" y="2514"/>
                </a:cubicBezTo>
                <a:cubicBezTo>
                  <a:pt x="14140" y="1117"/>
                  <a:pt x="12583" y="-9"/>
                  <a:pt x="10676" y="0"/>
                </a:cubicBezTo>
                <a:cubicBezTo>
                  <a:pt x="8768" y="8"/>
                  <a:pt x="7232" y="1149"/>
                  <a:pt x="7243" y="2546"/>
                </a:cubicBezTo>
                <a:cubicBezTo>
                  <a:pt x="7251" y="3247"/>
                  <a:pt x="7645" y="3883"/>
                  <a:pt x="8284" y="4339"/>
                </a:cubicBezTo>
                <a:cubicBezTo>
                  <a:pt x="9021" y="4925"/>
                  <a:pt x="8520" y="5805"/>
                  <a:pt x="7630" y="5834"/>
                </a:cubicBezTo>
                <a:lnTo>
                  <a:pt x="0" y="5872"/>
                </a:lnTo>
                <a:lnTo>
                  <a:pt x="51" y="11461"/>
                </a:lnTo>
                <a:cubicBezTo>
                  <a:pt x="95" y="12110"/>
                  <a:pt x="1293" y="12477"/>
                  <a:pt x="2093" y="11940"/>
                </a:cubicBezTo>
                <a:cubicBezTo>
                  <a:pt x="2715" y="11475"/>
                  <a:pt x="3578" y="11184"/>
                  <a:pt x="4540" y="11181"/>
                </a:cubicBezTo>
                <a:cubicBezTo>
                  <a:pt x="6447" y="11172"/>
                  <a:pt x="8004" y="12298"/>
                  <a:pt x="8016" y="13695"/>
                </a:cubicBezTo>
                <a:cubicBezTo>
                  <a:pt x="8028" y="15093"/>
                  <a:pt x="6491" y="16233"/>
                  <a:pt x="4583" y="16242"/>
                </a:cubicBezTo>
                <a:cubicBezTo>
                  <a:pt x="3626" y="16247"/>
                  <a:pt x="2755" y="15964"/>
                  <a:pt x="2124" y="15505"/>
                </a:cubicBezTo>
                <a:cubicBezTo>
                  <a:pt x="1312" y="14974"/>
                  <a:pt x="122" y="15352"/>
                  <a:pt x="91" y="16002"/>
                </a:cubicBezTo>
                <a:lnTo>
                  <a:pt x="142" y="21591"/>
                </a:lnTo>
                <a:lnTo>
                  <a:pt x="21025" y="21490"/>
                </a:lnTo>
                <a:cubicBezTo>
                  <a:pt x="21344" y="21487"/>
                  <a:pt x="21600" y="21299"/>
                  <a:pt x="21596" y="21066"/>
                </a:cubicBezTo>
                <a:lnTo>
                  <a:pt x="21454" y="5768"/>
                </a:lnTo>
                <a:close/>
              </a:path>
            </a:pathLst>
          </a:custGeom>
          <a:solidFill>
            <a:srgbClr val="4CC1E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9" name="Google Shape;1389;p49"/>
          <p:cNvSpPr/>
          <p:nvPr/>
        </p:nvSpPr>
        <p:spPr>
          <a:xfrm>
            <a:off x="750163" y="1601813"/>
            <a:ext cx="5180710" cy="2976426"/>
          </a:xfrm>
          <a:custGeom>
            <a:rect b="b" l="l" r="r" t="t"/>
            <a:pathLst>
              <a:path extrusionOk="0" h="21600" w="21444">
                <a:moveTo>
                  <a:pt x="21428" y="10401"/>
                </a:moveTo>
                <a:cubicBezTo>
                  <a:pt x="21295" y="8791"/>
                  <a:pt x="20344" y="7501"/>
                  <a:pt x="19174" y="7343"/>
                </a:cubicBezTo>
                <a:cubicBezTo>
                  <a:pt x="18375" y="7236"/>
                  <a:pt x="17644" y="7644"/>
                  <a:pt x="17136" y="8354"/>
                </a:cubicBezTo>
                <a:cubicBezTo>
                  <a:pt x="16546" y="9088"/>
                  <a:pt x="15675" y="8577"/>
                  <a:pt x="15650" y="7684"/>
                </a:cubicBezTo>
                <a:lnTo>
                  <a:pt x="15650" y="4"/>
                </a:lnTo>
                <a:lnTo>
                  <a:pt x="10084" y="4"/>
                </a:lnTo>
                <a:cubicBezTo>
                  <a:pt x="9437" y="40"/>
                  <a:pt x="9067" y="1246"/>
                  <a:pt x="9598" y="2055"/>
                </a:cubicBezTo>
                <a:cubicBezTo>
                  <a:pt x="10058" y="2686"/>
                  <a:pt x="10346" y="3558"/>
                  <a:pt x="10346" y="4522"/>
                </a:cubicBezTo>
                <a:cubicBezTo>
                  <a:pt x="10346" y="6577"/>
                  <a:pt x="9055" y="8212"/>
                  <a:pt x="7534" y="7978"/>
                </a:cubicBezTo>
                <a:cubicBezTo>
                  <a:pt x="6367" y="7795"/>
                  <a:pt x="5430" y="6482"/>
                  <a:pt x="5318" y="4867"/>
                </a:cubicBezTo>
                <a:cubicBezTo>
                  <a:pt x="5240" y="3765"/>
                  <a:pt x="5537" y="2757"/>
                  <a:pt x="6051" y="2051"/>
                </a:cubicBezTo>
                <a:cubicBezTo>
                  <a:pt x="6583" y="1242"/>
                  <a:pt x="6212" y="36"/>
                  <a:pt x="5565" y="0"/>
                </a:cubicBezTo>
                <a:lnTo>
                  <a:pt x="0" y="0"/>
                </a:lnTo>
                <a:lnTo>
                  <a:pt x="0" y="21021"/>
                </a:lnTo>
                <a:cubicBezTo>
                  <a:pt x="0" y="21342"/>
                  <a:pt x="187" y="21600"/>
                  <a:pt x="420" y="21600"/>
                </a:cubicBezTo>
                <a:lnTo>
                  <a:pt x="15652" y="21600"/>
                </a:lnTo>
                <a:lnTo>
                  <a:pt x="15652" y="13920"/>
                </a:lnTo>
                <a:cubicBezTo>
                  <a:pt x="15678" y="13027"/>
                  <a:pt x="16552" y="12516"/>
                  <a:pt x="17139" y="13250"/>
                </a:cubicBezTo>
                <a:cubicBezTo>
                  <a:pt x="17596" y="13884"/>
                  <a:pt x="18228" y="14277"/>
                  <a:pt x="18927" y="14277"/>
                </a:cubicBezTo>
                <a:cubicBezTo>
                  <a:pt x="20413" y="14281"/>
                  <a:pt x="21600" y="12504"/>
                  <a:pt x="21428" y="10401"/>
                </a:cubicBezTo>
                <a:close/>
              </a:path>
            </a:pathLst>
          </a:custGeom>
          <a:solidFill>
            <a:srgbClr val="F7931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0" name="Google Shape;1390;p49"/>
          <p:cNvSpPr txBox="1"/>
          <p:nvPr/>
        </p:nvSpPr>
        <p:spPr>
          <a:xfrm>
            <a:off x="4572000" y="1631375"/>
            <a:ext cx="3891300" cy="446400"/>
          </a:xfrm>
          <a:prstGeom prst="rect">
            <a:avLst/>
          </a:prstGeom>
          <a:noFill/>
          <a:ln>
            <a:noFill/>
          </a:ln>
        </p:spPr>
        <p:txBody>
          <a:bodyPr anchorCtr="0" anchor="b" bIns="45700" lIns="0" spcFirstLastPara="1" rIns="0" wrap="square" tIns="45700">
            <a:spAutoFit/>
          </a:bodyPr>
          <a:lstStyle/>
          <a:p>
            <a:pPr indent="0" lvl="0" marL="0" marR="0" rtl="0" algn="l">
              <a:spcBef>
                <a:spcPts val="0"/>
              </a:spcBef>
              <a:spcAft>
                <a:spcPts val="0"/>
              </a:spcAft>
              <a:buNone/>
            </a:pPr>
            <a:r>
              <a:rPr b="1" lang="en" sz="2300">
                <a:solidFill>
                  <a:srgbClr val="000000"/>
                </a:solidFill>
                <a:latin typeface="Calibri"/>
                <a:ea typeface="Calibri"/>
                <a:cs typeface="Calibri"/>
                <a:sym typeface="Calibri"/>
              </a:rPr>
              <a:t>Large Language Model (LLM)</a:t>
            </a:r>
            <a:endParaRPr sz="1700"/>
          </a:p>
        </p:txBody>
      </p:sp>
      <p:sp>
        <p:nvSpPr>
          <p:cNvPr id="1391" name="Google Shape;1391;p49"/>
          <p:cNvSpPr txBox="1"/>
          <p:nvPr/>
        </p:nvSpPr>
        <p:spPr>
          <a:xfrm>
            <a:off x="5979638" y="2104313"/>
            <a:ext cx="2371200" cy="2555100"/>
          </a:xfrm>
          <a:prstGeom prst="rect">
            <a:avLst/>
          </a:prstGeom>
          <a:noFill/>
          <a:ln>
            <a:noFill/>
          </a:ln>
        </p:spPr>
        <p:txBody>
          <a:bodyPr anchorCtr="0" anchor="t" bIns="45700" lIns="0" spcFirstLastPara="1" rIns="0" wrap="square" tIns="45700">
            <a:spAutoFit/>
          </a:bodyPr>
          <a:lstStyle/>
          <a:p>
            <a:pPr indent="0" lvl="0" marL="0" rtl="0" algn="l">
              <a:spcBef>
                <a:spcPts val="0"/>
              </a:spcBef>
              <a:spcAft>
                <a:spcPts val="0"/>
              </a:spcAft>
              <a:buSzPts val="1100"/>
              <a:buNone/>
            </a:pPr>
            <a:r>
              <a:rPr lang="en" sz="1600">
                <a:solidFill>
                  <a:srgbClr val="000000"/>
                </a:solidFill>
                <a:latin typeface="Calibri"/>
                <a:ea typeface="Calibri"/>
                <a:cs typeface="Calibri"/>
                <a:sym typeface="Calibri"/>
              </a:rPr>
              <a:t>The LLM generates the answers based on the retrieved data.</a:t>
            </a:r>
            <a:endParaRPr sz="1600">
              <a:solidFill>
                <a:srgbClr val="000000"/>
              </a:solidFill>
              <a:latin typeface="Calibri"/>
              <a:ea typeface="Calibri"/>
              <a:cs typeface="Calibri"/>
              <a:sym typeface="Calibri"/>
            </a:endParaRPr>
          </a:p>
          <a:p>
            <a:pPr indent="0" lvl="0" marL="0" rtl="0" algn="l">
              <a:spcBef>
                <a:spcPts val="0"/>
              </a:spcBef>
              <a:spcAft>
                <a:spcPts val="0"/>
              </a:spcAft>
              <a:buSzPts val="1100"/>
              <a:buNone/>
            </a:pPr>
            <a:r>
              <a:rPr lang="en" sz="1600">
                <a:solidFill>
                  <a:srgbClr val="000000"/>
                </a:solidFill>
                <a:latin typeface="Calibri"/>
                <a:ea typeface="Calibri"/>
                <a:cs typeface="Calibri"/>
                <a:sym typeface="Calibri"/>
              </a:rPr>
              <a:t>Initially, we used </a:t>
            </a:r>
            <a:r>
              <a:rPr b="1" lang="en" sz="1600">
                <a:solidFill>
                  <a:srgbClr val="000000"/>
                </a:solidFill>
                <a:latin typeface="Calibri"/>
                <a:ea typeface="Calibri"/>
                <a:cs typeface="Calibri"/>
                <a:sym typeface="Calibri"/>
              </a:rPr>
              <a:t>ChatGPT Turbo 3.5</a:t>
            </a:r>
            <a:r>
              <a:rPr lang="en" sz="1600">
                <a:solidFill>
                  <a:srgbClr val="000000"/>
                </a:solidFill>
                <a:latin typeface="Calibri"/>
                <a:ea typeface="Calibri"/>
                <a:cs typeface="Calibri"/>
                <a:sym typeface="Calibri"/>
              </a:rPr>
              <a:t> for this task.</a:t>
            </a:r>
            <a:endParaRPr sz="1600">
              <a:solidFill>
                <a:srgbClr val="000000"/>
              </a:solidFill>
              <a:latin typeface="Calibri"/>
              <a:ea typeface="Calibri"/>
              <a:cs typeface="Calibri"/>
              <a:sym typeface="Calibri"/>
            </a:endParaRPr>
          </a:p>
          <a:p>
            <a:pPr indent="0" lvl="0" marL="0" rtl="0" algn="l">
              <a:spcBef>
                <a:spcPts val="0"/>
              </a:spcBef>
              <a:spcAft>
                <a:spcPts val="0"/>
              </a:spcAft>
              <a:buSzPts val="1100"/>
              <a:buNone/>
            </a:pPr>
            <a:r>
              <a:rPr lang="en" sz="1600">
                <a:solidFill>
                  <a:srgbClr val="000000"/>
                </a:solidFill>
                <a:latin typeface="Calibri"/>
                <a:ea typeface="Calibri"/>
                <a:cs typeface="Calibri"/>
                <a:sym typeface="Calibri"/>
              </a:rPr>
              <a:t>Due to some issues with the free API, we switched to using the LLM </a:t>
            </a:r>
            <a:r>
              <a:rPr b="1" lang="en" sz="1600">
                <a:solidFill>
                  <a:srgbClr val="000000"/>
                </a:solidFill>
                <a:latin typeface="Calibri"/>
                <a:ea typeface="Calibri"/>
                <a:cs typeface="Calibri"/>
                <a:sym typeface="Calibri"/>
              </a:rPr>
              <a:t>Gemini-1.5-flash-latest </a:t>
            </a:r>
            <a:r>
              <a:rPr lang="en" sz="1600">
                <a:solidFill>
                  <a:srgbClr val="000000"/>
                </a:solidFill>
                <a:latin typeface="Calibri"/>
                <a:ea typeface="Calibri"/>
                <a:cs typeface="Calibri"/>
                <a:sym typeface="Calibri"/>
              </a:rPr>
              <a:t>for generating responses.</a:t>
            </a:r>
            <a:endParaRPr sz="1600">
              <a:solidFill>
                <a:srgbClr val="000000"/>
              </a:solidFill>
              <a:latin typeface="Calibri"/>
              <a:ea typeface="Calibri"/>
              <a:cs typeface="Calibri"/>
              <a:sym typeface="Calibri"/>
            </a:endParaRPr>
          </a:p>
        </p:txBody>
      </p:sp>
      <p:grpSp>
        <p:nvGrpSpPr>
          <p:cNvPr id="1392" name="Google Shape;1392;p49"/>
          <p:cNvGrpSpPr/>
          <p:nvPr/>
        </p:nvGrpSpPr>
        <p:grpSpPr>
          <a:xfrm>
            <a:off x="750175" y="2568806"/>
            <a:ext cx="3990078" cy="2014728"/>
            <a:chOff x="75750" y="2190740"/>
            <a:chExt cx="3183403" cy="2220576"/>
          </a:xfrm>
        </p:grpSpPr>
        <p:sp>
          <p:nvSpPr>
            <p:cNvPr id="1393" name="Google Shape;1393;p49"/>
            <p:cNvSpPr txBox="1"/>
            <p:nvPr/>
          </p:nvSpPr>
          <p:spPr>
            <a:xfrm>
              <a:off x="75750" y="2190740"/>
              <a:ext cx="2926200" cy="492000"/>
            </a:xfrm>
            <a:prstGeom prst="rect">
              <a:avLst/>
            </a:prstGeom>
            <a:noFill/>
            <a:ln>
              <a:noFill/>
            </a:ln>
          </p:spPr>
          <p:txBody>
            <a:bodyPr anchorCtr="0" anchor="b" bIns="45700" lIns="0" spcFirstLastPara="1" rIns="0" wrap="square" tIns="45700">
              <a:spAutoFit/>
            </a:bodyPr>
            <a:lstStyle/>
            <a:p>
              <a:pPr indent="0" lvl="0" marL="0" marR="0" rtl="0" algn="ctr">
                <a:spcBef>
                  <a:spcPts val="0"/>
                </a:spcBef>
                <a:spcAft>
                  <a:spcPts val="0"/>
                </a:spcAft>
                <a:buNone/>
              </a:pPr>
              <a:r>
                <a:rPr b="1" lang="en" sz="2300">
                  <a:solidFill>
                    <a:srgbClr val="000000"/>
                  </a:solidFill>
                  <a:latin typeface="Calibri"/>
                  <a:ea typeface="Calibri"/>
                  <a:cs typeface="Calibri"/>
                  <a:sym typeface="Calibri"/>
                </a:rPr>
                <a:t>Cloud Storage and Retrieval</a:t>
              </a:r>
              <a:endParaRPr sz="1700">
                <a:solidFill>
                  <a:srgbClr val="000000"/>
                </a:solidFill>
              </a:endParaRPr>
            </a:p>
          </p:txBody>
        </p:sp>
        <p:sp>
          <p:nvSpPr>
            <p:cNvPr id="1394" name="Google Shape;1394;p49"/>
            <p:cNvSpPr txBox="1"/>
            <p:nvPr/>
          </p:nvSpPr>
          <p:spPr>
            <a:xfrm>
              <a:off x="235753" y="2680915"/>
              <a:ext cx="3023400" cy="1730400"/>
            </a:xfrm>
            <a:prstGeom prst="rect">
              <a:avLst/>
            </a:prstGeom>
            <a:noFill/>
            <a:ln>
              <a:noFill/>
            </a:ln>
          </p:spPr>
          <p:txBody>
            <a:bodyPr anchorCtr="0" anchor="t" bIns="45700" lIns="0" spcFirstLastPara="1" rIns="0" wrap="square" tIns="45700">
              <a:spAutoFit/>
            </a:bodyPr>
            <a:lstStyle/>
            <a:p>
              <a:pPr indent="0" lvl="0" marL="0" rtl="0" algn="l">
                <a:spcBef>
                  <a:spcPts val="0"/>
                </a:spcBef>
                <a:spcAft>
                  <a:spcPts val="0"/>
                </a:spcAft>
                <a:buSzPts val="1100"/>
                <a:buNone/>
              </a:pPr>
              <a:r>
                <a:rPr lang="en" sz="1600">
                  <a:solidFill>
                    <a:srgbClr val="000000"/>
                  </a:solidFill>
                  <a:latin typeface="Calibri"/>
                  <a:ea typeface="Calibri"/>
                  <a:cs typeface="Calibri"/>
                  <a:sym typeface="Calibri"/>
                </a:rPr>
                <a:t>- We use the cloud to store and retrieve data efficiently.</a:t>
              </a:r>
              <a:endParaRPr sz="1600">
                <a:solidFill>
                  <a:srgbClr val="000000"/>
                </a:solidFill>
                <a:latin typeface="Calibri"/>
                <a:ea typeface="Calibri"/>
                <a:cs typeface="Calibri"/>
                <a:sym typeface="Calibri"/>
              </a:endParaRPr>
            </a:p>
            <a:p>
              <a:pPr indent="0" lvl="0" marL="0" rtl="0" algn="l">
                <a:spcBef>
                  <a:spcPts val="0"/>
                </a:spcBef>
                <a:spcAft>
                  <a:spcPts val="0"/>
                </a:spcAft>
                <a:buSzPts val="1100"/>
                <a:buNone/>
              </a:pPr>
              <a:r>
                <a:rPr lang="en" sz="1600">
                  <a:solidFill>
                    <a:srgbClr val="000000"/>
                  </a:solidFill>
                  <a:latin typeface="Calibri"/>
                  <a:ea typeface="Calibri"/>
                  <a:cs typeface="Calibri"/>
                  <a:sym typeface="Calibri"/>
                </a:rPr>
                <a:t>-  Specifically, we utilized </a:t>
              </a:r>
              <a:r>
                <a:rPr b="1" lang="en" sz="1600">
                  <a:solidFill>
                    <a:srgbClr val="000000"/>
                  </a:solidFill>
                  <a:latin typeface="Calibri"/>
                  <a:ea typeface="Calibri"/>
                  <a:cs typeface="Calibri"/>
                  <a:sym typeface="Calibri"/>
                </a:rPr>
                <a:t>QDrant </a:t>
              </a:r>
              <a:r>
                <a:rPr lang="en" sz="1600">
                  <a:solidFill>
                    <a:srgbClr val="000000"/>
                  </a:solidFill>
                  <a:latin typeface="Calibri"/>
                  <a:ea typeface="Calibri"/>
                  <a:cs typeface="Calibri"/>
                  <a:sym typeface="Calibri"/>
                </a:rPr>
                <a:t>Cloud for this purpose. It helps us manage large  -  Volumes of data and ensures quick access when needed.</a:t>
              </a:r>
              <a:endParaRPr sz="1500">
                <a:solidFill>
                  <a:srgbClr val="000000"/>
                </a:solidFill>
                <a:latin typeface="Calibri"/>
                <a:ea typeface="Calibri"/>
                <a:cs typeface="Calibri"/>
                <a:sym typeface="Calibri"/>
              </a:endParaRPr>
            </a:p>
          </p:txBody>
        </p:sp>
      </p:grpSp>
      <p:sp>
        <p:nvSpPr>
          <p:cNvPr id="1395" name="Google Shape;1395;p49"/>
          <p:cNvSpPr txBox="1"/>
          <p:nvPr/>
        </p:nvSpPr>
        <p:spPr>
          <a:xfrm>
            <a:off x="623225" y="773525"/>
            <a:ext cx="4720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Albert Sans"/>
                <a:ea typeface="Albert Sans"/>
                <a:cs typeface="Albert Sans"/>
                <a:sym typeface="Albert Sans"/>
              </a:rPr>
              <a:t>This combination of cloud storage and advanced LLMs allows us to create a powerful and efficient RAG system.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01" name="Google Shape;1401;p50"/>
          <p:cNvPicPr preferRelativeResize="0"/>
          <p:nvPr/>
        </p:nvPicPr>
        <p:blipFill>
          <a:blip r:embed="rId3">
            <a:alphaModFix/>
          </a:blip>
          <a:stretch>
            <a:fillRect/>
          </a:stretch>
        </p:blipFill>
        <p:spPr>
          <a:xfrm>
            <a:off x="617500" y="1157588"/>
            <a:ext cx="8020050" cy="3457575"/>
          </a:xfrm>
          <a:prstGeom prst="rect">
            <a:avLst/>
          </a:prstGeom>
          <a:noFill/>
          <a:ln>
            <a:noFill/>
          </a:ln>
        </p:spPr>
      </p:pic>
      <p:sp>
        <p:nvSpPr>
          <p:cNvPr id="1402" name="Google Shape;1402;p50"/>
          <p:cNvSpPr txBox="1"/>
          <p:nvPr/>
        </p:nvSpPr>
        <p:spPr>
          <a:xfrm>
            <a:off x="2631675" y="62025"/>
            <a:ext cx="3896100" cy="55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accent2"/>
                </a:solidFill>
                <a:latin typeface="El Messiri"/>
                <a:ea typeface="El Messiri"/>
                <a:cs typeface="El Messiri"/>
                <a:sym typeface="El Messiri"/>
              </a:rPr>
              <a:t>Functionality</a:t>
            </a:r>
            <a:endParaRPr b="1" sz="3000">
              <a:solidFill>
                <a:schemeClr val="accent2"/>
              </a:solidFill>
              <a:latin typeface="El Messiri"/>
              <a:ea typeface="El Messiri"/>
              <a:cs typeface="El Messiri"/>
              <a:sym typeface="El Messiri"/>
            </a:endParaRPr>
          </a:p>
        </p:txBody>
      </p:sp>
      <p:sp>
        <p:nvSpPr>
          <p:cNvPr id="1403" name="Google Shape;1403;p50"/>
          <p:cNvSpPr txBox="1"/>
          <p:nvPr/>
        </p:nvSpPr>
        <p:spPr>
          <a:xfrm>
            <a:off x="562450" y="570350"/>
            <a:ext cx="2890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2"/>
                </a:solidFill>
                <a:latin typeface="Albert Sans"/>
                <a:ea typeface="Albert Sans"/>
                <a:cs typeface="Albert Sans"/>
                <a:sym typeface="Albert Sans"/>
              </a:rPr>
              <a:t>How Does Rag Work?</a:t>
            </a:r>
            <a:endParaRPr b="1" sz="2000">
              <a:solidFill>
                <a:schemeClr val="accent2"/>
              </a:solidFill>
              <a:latin typeface="Albert Sans"/>
              <a:ea typeface="Albert Sans"/>
              <a:cs typeface="Albert Sans"/>
              <a:sym typeface="Albert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51"/>
          <p:cNvSpPr txBox="1"/>
          <p:nvPr/>
        </p:nvSpPr>
        <p:spPr>
          <a:xfrm>
            <a:off x="375125" y="1046100"/>
            <a:ext cx="38457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Albert Sans"/>
              <a:buChar char="-"/>
            </a:pPr>
            <a:r>
              <a:rPr lang="en" sz="1800">
                <a:solidFill>
                  <a:schemeClr val="dk1"/>
                </a:solidFill>
                <a:latin typeface="Albert Sans"/>
                <a:ea typeface="Albert Sans"/>
                <a:cs typeface="Albert Sans"/>
                <a:sym typeface="Albert Sans"/>
              </a:rPr>
              <a:t>A survey was conducted with </a:t>
            </a:r>
            <a:r>
              <a:rPr b="1" lang="en" sz="1800">
                <a:solidFill>
                  <a:schemeClr val="accent2"/>
                </a:solidFill>
                <a:latin typeface="Albert Sans"/>
                <a:ea typeface="Albert Sans"/>
                <a:cs typeface="Albert Sans"/>
                <a:sym typeface="Albert Sans"/>
              </a:rPr>
              <a:t>50 </a:t>
            </a:r>
            <a:r>
              <a:rPr lang="en" sz="1800">
                <a:solidFill>
                  <a:schemeClr val="dk1"/>
                </a:solidFill>
                <a:latin typeface="Albert Sans"/>
                <a:ea typeface="Albert Sans"/>
                <a:cs typeface="Albert Sans"/>
                <a:sym typeface="Albert Sans"/>
              </a:rPr>
              <a:t>participants, Participants rated the perceived truthfulness of the generated responses on a scale of 1 to 10 and the average rating was </a:t>
            </a:r>
            <a:r>
              <a:rPr b="1" lang="en" sz="1800">
                <a:solidFill>
                  <a:schemeClr val="accent2"/>
                </a:solidFill>
                <a:latin typeface="Albert Sans"/>
                <a:ea typeface="Albert Sans"/>
                <a:cs typeface="Albert Sans"/>
                <a:sym typeface="Albert Sans"/>
              </a:rPr>
              <a:t>81.14%</a:t>
            </a:r>
            <a:r>
              <a:rPr b="1" lang="en" sz="1800">
                <a:solidFill>
                  <a:schemeClr val="dk1"/>
                </a:solidFill>
                <a:latin typeface="Albert Sans"/>
                <a:ea typeface="Albert Sans"/>
                <a:cs typeface="Albert Sans"/>
                <a:sym typeface="Albert Sans"/>
              </a:rPr>
              <a:t>.</a:t>
            </a:r>
            <a:endParaRPr b="1" sz="1800">
              <a:solidFill>
                <a:schemeClr val="dk1"/>
              </a:solidFill>
              <a:latin typeface="Albert Sans"/>
              <a:ea typeface="Albert Sans"/>
              <a:cs typeface="Albert Sans"/>
              <a:sym typeface="Albert Sans"/>
            </a:endParaRPr>
          </a:p>
        </p:txBody>
      </p:sp>
      <p:sp>
        <p:nvSpPr>
          <p:cNvPr id="1409" name="Google Shape;1409;p51"/>
          <p:cNvSpPr txBox="1"/>
          <p:nvPr/>
        </p:nvSpPr>
        <p:spPr>
          <a:xfrm>
            <a:off x="2728000" y="113275"/>
            <a:ext cx="35583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2"/>
                </a:solidFill>
                <a:latin typeface="El Messiri"/>
                <a:ea typeface="El Messiri"/>
                <a:cs typeface="El Messiri"/>
                <a:sym typeface="El Messiri"/>
              </a:rPr>
              <a:t>Final Results</a:t>
            </a:r>
            <a:endParaRPr b="1" sz="3600">
              <a:solidFill>
                <a:schemeClr val="accent2"/>
              </a:solidFill>
              <a:latin typeface="El Messiri"/>
              <a:ea typeface="El Messiri"/>
              <a:cs typeface="El Messiri"/>
              <a:sym typeface="El Messiri"/>
            </a:endParaRPr>
          </a:p>
        </p:txBody>
      </p:sp>
      <p:pic>
        <p:nvPicPr>
          <p:cNvPr id="1410" name="Google Shape;1410;p51"/>
          <p:cNvPicPr preferRelativeResize="0"/>
          <p:nvPr/>
        </p:nvPicPr>
        <p:blipFill rotWithShape="1">
          <a:blip r:embed="rId3">
            <a:alphaModFix/>
          </a:blip>
          <a:srcRect b="0" l="0" r="24184" t="0"/>
          <a:stretch/>
        </p:blipFill>
        <p:spPr>
          <a:xfrm>
            <a:off x="4572000" y="882825"/>
            <a:ext cx="3558300" cy="2478400"/>
          </a:xfrm>
          <a:prstGeom prst="rect">
            <a:avLst/>
          </a:prstGeom>
          <a:noFill/>
          <a:ln>
            <a:noFill/>
          </a:ln>
        </p:spPr>
      </p:pic>
      <p:sp>
        <p:nvSpPr>
          <p:cNvPr id="1411" name="Google Shape;141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52"/>
          <p:cNvSpPr txBox="1"/>
          <p:nvPr>
            <p:ph idx="4294967295" type="title"/>
          </p:nvPr>
        </p:nvSpPr>
        <p:spPr>
          <a:xfrm>
            <a:off x="420275" y="53550"/>
            <a:ext cx="8299200" cy="6696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en" sz="3000">
                <a:solidFill>
                  <a:schemeClr val="accent2"/>
                </a:solidFill>
              </a:rPr>
              <a:t>Hadith Classification</a:t>
            </a:r>
            <a:endParaRPr sz="3000">
              <a:solidFill>
                <a:schemeClr val="accent2"/>
              </a:solidFill>
            </a:endParaRPr>
          </a:p>
        </p:txBody>
      </p:sp>
      <p:pic>
        <p:nvPicPr>
          <p:cNvPr id="1417" name="Google Shape;1417;p52"/>
          <p:cNvPicPr preferRelativeResize="0"/>
          <p:nvPr/>
        </p:nvPicPr>
        <p:blipFill rotWithShape="1">
          <a:blip r:embed="rId3">
            <a:alphaModFix/>
          </a:blip>
          <a:srcRect b="5100" l="0" r="0" t="-5100"/>
          <a:stretch/>
        </p:blipFill>
        <p:spPr>
          <a:xfrm>
            <a:off x="3229800" y="679100"/>
            <a:ext cx="5343599" cy="1343025"/>
          </a:xfrm>
          <a:prstGeom prst="rect">
            <a:avLst/>
          </a:prstGeom>
          <a:noFill/>
          <a:ln>
            <a:noFill/>
          </a:ln>
        </p:spPr>
      </p:pic>
      <p:pic>
        <p:nvPicPr>
          <p:cNvPr id="1418" name="Google Shape;1418;p52"/>
          <p:cNvPicPr preferRelativeResize="0"/>
          <p:nvPr/>
        </p:nvPicPr>
        <p:blipFill>
          <a:blip r:embed="rId4">
            <a:alphaModFix/>
          </a:blip>
          <a:stretch>
            <a:fillRect/>
          </a:stretch>
        </p:blipFill>
        <p:spPr>
          <a:xfrm>
            <a:off x="566350" y="2022125"/>
            <a:ext cx="8007050" cy="1428750"/>
          </a:xfrm>
          <a:prstGeom prst="rect">
            <a:avLst/>
          </a:prstGeom>
          <a:noFill/>
          <a:ln>
            <a:noFill/>
          </a:ln>
        </p:spPr>
      </p:pic>
      <p:pic>
        <p:nvPicPr>
          <p:cNvPr id="1419" name="Google Shape;1419;p52"/>
          <p:cNvPicPr preferRelativeResize="0"/>
          <p:nvPr/>
        </p:nvPicPr>
        <p:blipFill>
          <a:blip r:embed="rId5">
            <a:alphaModFix/>
          </a:blip>
          <a:stretch>
            <a:fillRect/>
          </a:stretch>
        </p:blipFill>
        <p:spPr>
          <a:xfrm>
            <a:off x="566350" y="3450875"/>
            <a:ext cx="8007050" cy="1305925"/>
          </a:xfrm>
          <a:prstGeom prst="rect">
            <a:avLst/>
          </a:prstGeom>
          <a:noFill/>
          <a:ln>
            <a:noFill/>
          </a:ln>
        </p:spPr>
      </p:pic>
      <p:sp>
        <p:nvSpPr>
          <p:cNvPr id="1420" name="Google Shape;1420;p52"/>
          <p:cNvSpPr txBox="1"/>
          <p:nvPr/>
        </p:nvSpPr>
        <p:spPr>
          <a:xfrm>
            <a:off x="675150" y="825675"/>
            <a:ext cx="237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Albert Sans"/>
                <a:ea typeface="Albert Sans"/>
                <a:cs typeface="Albert Sans"/>
                <a:sym typeface="Albert Sans"/>
              </a:rPr>
              <a:t>Hadith Verification Dataset Schema</a:t>
            </a:r>
            <a:endParaRPr b="1">
              <a:solidFill>
                <a:schemeClr val="dk1"/>
              </a:solidFill>
              <a:latin typeface="Albert Sans"/>
              <a:ea typeface="Albert Sans"/>
              <a:cs typeface="Albert Sans"/>
              <a:sym typeface="Albert Sans"/>
            </a:endParaRPr>
          </a:p>
        </p:txBody>
      </p:sp>
      <p:sp>
        <p:nvSpPr>
          <p:cNvPr id="1421" name="Google Shape;1421;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pic>
        <p:nvPicPr>
          <p:cNvPr id="1426" name="Google Shape;1426;p53"/>
          <p:cNvPicPr preferRelativeResize="0"/>
          <p:nvPr/>
        </p:nvPicPr>
        <p:blipFill>
          <a:blip r:embed="rId3">
            <a:alphaModFix/>
          </a:blip>
          <a:stretch>
            <a:fillRect/>
          </a:stretch>
        </p:blipFill>
        <p:spPr>
          <a:xfrm>
            <a:off x="3619238" y="1558213"/>
            <a:ext cx="5096526" cy="2659250"/>
          </a:xfrm>
          <a:prstGeom prst="rect">
            <a:avLst/>
          </a:prstGeom>
          <a:noFill/>
          <a:ln>
            <a:noFill/>
          </a:ln>
        </p:spPr>
      </p:pic>
      <p:pic>
        <p:nvPicPr>
          <p:cNvPr id="1427" name="Google Shape;1427;p53"/>
          <p:cNvPicPr preferRelativeResize="0"/>
          <p:nvPr/>
        </p:nvPicPr>
        <p:blipFill>
          <a:blip r:embed="rId4">
            <a:alphaModFix/>
          </a:blip>
          <a:stretch>
            <a:fillRect/>
          </a:stretch>
        </p:blipFill>
        <p:spPr>
          <a:xfrm>
            <a:off x="355800" y="1645375"/>
            <a:ext cx="3169476" cy="2132650"/>
          </a:xfrm>
          <a:prstGeom prst="rect">
            <a:avLst/>
          </a:prstGeom>
          <a:noFill/>
          <a:ln>
            <a:noFill/>
          </a:ln>
        </p:spPr>
      </p:pic>
      <p:sp>
        <p:nvSpPr>
          <p:cNvPr id="1428" name="Google Shape;1428;p53"/>
          <p:cNvSpPr txBox="1"/>
          <p:nvPr/>
        </p:nvSpPr>
        <p:spPr>
          <a:xfrm>
            <a:off x="3718588" y="4217450"/>
            <a:ext cx="489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Preprocessed dataset we used in Hadith Authenticator</a:t>
            </a:r>
            <a:endParaRPr>
              <a:solidFill>
                <a:schemeClr val="dk1"/>
              </a:solidFill>
              <a:latin typeface="Albert Sans"/>
              <a:ea typeface="Albert Sans"/>
              <a:cs typeface="Albert Sans"/>
              <a:sym typeface="Albert Sans"/>
            </a:endParaRPr>
          </a:p>
        </p:txBody>
      </p:sp>
      <p:sp>
        <p:nvSpPr>
          <p:cNvPr id="1429" name="Google Shape;1429;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30" name="Google Shape;1430;p53"/>
          <p:cNvSpPr txBox="1"/>
          <p:nvPr/>
        </p:nvSpPr>
        <p:spPr>
          <a:xfrm>
            <a:off x="606274" y="3935350"/>
            <a:ext cx="25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Hadith Grade Distribution</a:t>
            </a:r>
            <a:endParaRPr>
              <a:solidFill>
                <a:schemeClr val="dk1"/>
              </a:solidFill>
              <a:latin typeface="Albert Sans"/>
              <a:ea typeface="Albert Sans"/>
              <a:cs typeface="Albert Sans"/>
              <a:sym typeface="Albert Sans"/>
            </a:endParaRPr>
          </a:p>
        </p:txBody>
      </p:sp>
      <p:sp>
        <p:nvSpPr>
          <p:cNvPr id="1431" name="Google Shape;1431;p53"/>
          <p:cNvSpPr txBox="1"/>
          <p:nvPr>
            <p:ph idx="4294967295" type="title"/>
          </p:nvPr>
        </p:nvSpPr>
        <p:spPr>
          <a:xfrm>
            <a:off x="420275" y="53550"/>
            <a:ext cx="8299200" cy="6696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en" sz="3000">
                <a:solidFill>
                  <a:schemeClr val="accent2"/>
                </a:solidFill>
              </a:rPr>
              <a:t>Hadith Classification</a:t>
            </a:r>
            <a:endParaRPr sz="3000">
              <a:solidFill>
                <a:schemeClr val="accen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Required components of Hadith authentication | Download Scientific Diagram" id="1437" name="Google Shape;1437;p54"/>
          <p:cNvPicPr preferRelativeResize="0"/>
          <p:nvPr/>
        </p:nvPicPr>
        <p:blipFill rotWithShape="1">
          <a:blip r:embed="rId3">
            <a:alphaModFix/>
          </a:blip>
          <a:srcRect b="0" l="0" r="0" t="0"/>
          <a:stretch/>
        </p:blipFill>
        <p:spPr>
          <a:xfrm>
            <a:off x="1524415" y="597175"/>
            <a:ext cx="6090919" cy="4084143"/>
          </a:xfrm>
          <a:prstGeom prst="rect">
            <a:avLst/>
          </a:prstGeom>
          <a:noFill/>
          <a:ln>
            <a:noFill/>
          </a:ln>
        </p:spPr>
      </p:pic>
      <p:sp>
        <p:nvSpPr>
          <p:cNvPr id="1438" name="Google Shape;1438;p54"/>
          <p:cNvSpPr txBox="1"/>
          <p:nvPr/>
        </p:nvSpPr>
        <p:spPr>
          <a:xfrm>
            <a:off x="2819225" y="-119400"/>
            <a:ext cx="3501300" cy="66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800"/>
              <a:buFont typeface="El Messiri"/>
              <a:buNone/>
            </a:pPr>
            <a:r>
              <a:rPr b="1" i="0" lang="en" sz="3000" u="none" cap="none" strike="noStrike">
                <a:solidFill>
                  <a:srgbClr val="E58925"/>
                </a:solidFill>
                <a:latin typeface="El Messiri"/>
                <a:ea typeface="El Messiri"/>
                <a:cs typeface="El Messiri"/>
                <a:sym typeface="El Messiri"/>
              </a:rPr>
              <a:t>Hadith Process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45" name="Google Shape;1045;p28"/>
          <p:cNvSpPr txBox="1"/>
          <p:nvPr/>
        </p:nvSpPr>
        <p:spPr>
          <a:xfrm>
            <a:off x="7768952" y="1025400"/>
            <a:ext cx="11265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400">
                <a:solidFill>
                  <a:srgbClr val="FFFFFF"/>
                </a:solidFill>
                <a:latin typeface="Calibri"/>
                <a:ea typeface="Calibri"/>
                <a:cs typeface="Calibri"/>
                <a:sym typeface="Calibri"/>
              </a:rPr>
              <a:t>19-26</a:t>
            </a:r>
            <a:endParaRPr/>
          </a:p>
        </p:txBody>
      </p:sp>
      <p:sp>
        <p:nvSpPr>
          <p:cNvPr id="1046" name="Google Shape;1046;p28"/>
          <p:cNvSpPr txBox="1"/>
          <p:nvPr/>
        </p:nvSpPr>
        <p:spPr>
          <a:xfrm>
            <a:off x="591950" y="1025400"/>
            <a:ext cx="7830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2400">
                <a:solidFill>
                  <a:srgbClr val="FFFFFF"/>
                </a:solidFill>
                <a:latin typeface="Calibri"/>
                <a:ea typeface="Calibri"/>
                <a:cs typeface="Calibri"/>
                <a:sym typeface="Calibri"/>
              </a:rPr>
              <a:t>4-9</a:t>
            </a:r>
            <a:endParaRPr/>
          </a:p>
        </p:txBody>
      </p:sp>
      <p:sp>
        <p:nvSpPr>
          <p:cNvPr id="1047" name="Google Shape;1047;p28"/>
          <p:cNvSpPr txBox="1"/>
          <p:nvPr/>
        </p:nvSpPr>
        <p:spPr>
          <a:xfrm>
            <a:off x="7768956" y="2138750"/>
            <a:ext cx="18924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400">
                <a:solidFill>
                  <a:srgbClr val="FFFFFF"/>
                </a:solidFill>
                <a:latin typeface="Calibri"/>
                <a:ea typeface="Calibri"/>
                <a:cs typeface="Calibri"/>
                <a:sym typeface="Calibri"/>
              </a:rPr>
              <a:t>27-36</a:t>
            </a:r>
            <a:endParaRPr b="1" sz="2400">
              <a:solidFill>
                <a:srgbClr val="FFFFFF"/>
              </a:solidFill>
              <a:latin typeface="Calibri"/>
              <a:ea typeface="Calibri"/>
              <a:cs typeface="Calibri"/>
              <a:sym typeface="Calibri"/>
            </a:endParaRPr>
          </a:p>
        </p:txBody>
      </p:sp>
      <p:sp>
        <p:nvSpPr>
          <p:cNvPr id="1048" name="Google Shape;1048;p28"/>
          <p:cNvSpPr txBox="1"/>
          <p:nvPr/>
        </p:nvSpPr>
        <p:spPr>
          <a:xfrm>
            <a:off x="427800" y="2138750"/>
            <a:ext cx="947100" cy="4617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 sz="2400">
                <a:solidFill>
                  <a:srgbClr val="FFFFFF"/>
                </a:solidFill>
                <a:latin typeface="Calibri"/>
                <a:ea typeface="Calibri"/>
                <a:cs typeface="Calibri"/>
                <a:sym typeface="Calibri"/>
              </a:rPr>
              <a:t>10-14</a:t>
            </a:r>
            <a:endParaRPr/>
          </a:p>
        </p:txBody>
      </p:sp>
      <p:sp>
        <p:nvSpPr>
          <p:cNvPr id="1049" name="Google Shape;1049;p28"/>
          <p:cNvSpPr txBox="1"/>
          <p:nvPr/>
        </p:nvSpPr>
        <p:spPr>
          <a:xfrm>
            <a:off x="7768952" y="3325225"/>
            <a:ext cx="11265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400">
                <a:solidFill>
                  <a:srgbClr val="FFFFFF"/>
                </a:solidFill>
                <a:latin typeface="Calibri"/>
                <a:ea typeface="Calibri"/>
                <a:cs typeface="Calibri"/>
                <a:sym typeface="Calibri"/>
              </a:rPr>
              <a:t>37-42</a:t>
            </a:r>
            <a:endParaRPr/>
          </a:p>
        </p:txBody>
      </p:sp>
      <p:sp>
        <p:nvSpPr>
          <p:cNvPr id="1050" name="Google Shape;1050;p28"/>
          <p:cNvSpPr txBox="1"/>
          <p:nvPr/>
        </p:nvSpPr>
        <p:spPr>
          <a:xfrm>
            <a:off x="427950" y="3325225"/>
            <a:ext cx="947100" cy="4617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 sz="2400">
                <a:solidFill>
                  <a:srgbClr val="FFFFFF"/>
                </a:solidFill>
                <a:latin typeface="Calibri"/>
                <a:ea typeface="Calibri"/>
                <a:cs typeface="Calibri"/>
                <a:sym typeface="Calibri"/>
              </a:rPr>
              <a:t>15-18</a:t>
            </a:r>
            <a:endParaRPr/>
          </a:p>
        </p:txBody>
      </p:sp>
      <p:sp>
        <p:nvSpPr>
          <p:cNvPr id="1051" name="Google Shape;1051;p28"/>
          <p:cNvSpPr/>
          <p:nvPr/>
        </p:nvSpPr>
        <p:spPr>
          <a:xfrm>
            <a:off x="4609721" y="2986985"/>
            <a:ext cx="2683800" cy="1681236"/>
          </a:xfrm>
          <a:custGeom>
            <a:rect b="b" l="l" r="r" t="t"/>
            <a:pathLst>
              <a:path extrusionOk="0" h="21600" w="21600">
                <a:moveTo>
                  <a:pt x="0" y="21600"/>
                </a:moveTo>
                <a:cubicBezTo>
                  <a:pt x="0" y="21600"/>
                  <a:pt x="7570" y="14051"/>
                  <a:pt x="21600" y="14051"/>
                </a:cubicBezTo>
                <a:lnTo>
                  <a:pt x="21600" y="0"/>
                </a:lnTo>
                <a:cubicBezTo>
                  <a:pt x="7570" y="0"/>
                  <a:pt x="0" y="6722"/>
                  <a:pt x="0" y="6722"/>
                </a:cubicBezTo>
                <a:lnTo>
                  <a:pt x="0" y="21600"/>
                </a:lnTo>
                <a:close/>
              </a:path>
            </a:pathLst>
          </a:custGeom>
          <a:solidFill>
            <a:srgbClr val="C13018"/>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2" name="Google Shape;1052;p28"/>
          <p:cNvSpPr/>
          <p:nvPr/>
        </p:nvSpPr>
        <p:spPr>
          <a:xfrm>
            <a:off x="4609721" y="1829013"/>
            <a:ext cx="2683800" cy="1573992"/>
          </a:xfrm>
          <a:custGeom>
            <a:rect b="b" l="l" r="r" t="t"/>
            <a:pathLst>
              <a:path extrusionOk="0" h="21600" w="21600">
                <a:moveTo>
                  <a:pt x="0" y="21600"/>
                </a:moveTo>
                <a:cubicBezTo>
                  <a:pt x="0" y="21600"/>
                  <a:pt x="7570" y="14420"/>
                  <a:pt x="21600" y="14420"/>
                </a:cubicBezTo>
                <a:lnTo>
                  <a:pt x="21600" y="0"/>
                </a:lnTo>
                <a:cubicBezTo>
                  <a:pt x="7570" y="0"/>
                  <a:pt x="0" y="7180"/>
                  <a:pt x="0" y="7180"/>
                </a:cubicBezTo>
                <a:lnTo>
                  <a:pt x="0" y="21600"/>
                </a:lnTo>
                <a:close/>
              </a:path>
            </a:pathLst>
          </a:custGeom>
          <a:solidFill>
            <a:srgbClr val="F7931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3" name="Google Shape;1053;p28"/>
          <p:cNvSpPr/>
          <p:nvPr/>
        </p:nvSpPr>
        <p:spPr>
          <a:xfrm>
            <a:off x="4609721" y="628150"/>
            <a:ext cx="2683800" cy="1634040"/>
          </a:xfrm>
          <a:custGeom>
            <a:rect b="b" l="l" r="r" t="t"/>
            <a:pathLst>
              <a:path extrusionOk="0" h="21600" w="21600">
                <a:moveTo>
                  <a:pt x="0" y="21600"/>
                </a:moveTo>
                <a:cubicBezTo>
                  <a:pt x="0" y="21600"/>
                  <a:pt x="7570" y="14683"/>
                  <a:pt x="21600" y="14683"/>
                </a:cubicBezTo>
                <a:lnTo>
                  <a:pt x="21600" y="0"/>
                </a:lnTo>
                <a:cubicBezTo>
                  <a:pt x="7570" y="0"/>
                  <a:pt x="0" y="7767"/>
                  <a:pt x="0" y="7767"/>
                </a:cubicBezTo>
                <a:lnTo>
                  <a:pt x="0" y="21600"/>
                </a:lnTo>
                <a:close/>
              </a:path>
            </a:pathLst>
          </a:custGeom>
          <a:solidFill>
            <a:srgbClr val="FFCC4C"/>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4" name="Google Shape;1054;p28"/>
          <p:cNvSpPr/>
          <p:nvPr/>
        </p:nvSpPr>
        <p:spPr>
          <a:xfrm>
            <a:off x="1808831" y="2986985"/>
            <a:ext cx="2683800" cy="1681236"/>
          </a:xfrm>
          <a:custGeom>
            <a:rect b="b" l="l" r="r" t="t"/>
            <a:pathLst>
              <a:path extrusionOk="0" h="21600" w="21600">
                <a:moveTo>
                  <a:pt x="21600" y="21600"/>
                </a:moveTo>
                <a:cubicBezTo>
                  <a:pt x="21600" y="21600"/>
                  <a:pt x="14030" y="14051"/>
                  <a:pt x="0" y="14051"/>
                </a:cubicBezTo>
                <a:lnTo>
                  <a:pt x="0" y="0"/>
                </a:lnTo>
                <a:cubicBezTo>
                  <a:pt x="14030" y="0"/>
                  <a:pt x="21600" y="6722"/>
                  <a:pt x="21600" y="6722"/>
                </a:cubicBezTo>
                <a:lnTo>
                  <a:pt x="21600" y="21600"/>
                </a:lnTo>
                <a:close/>
              </a:path>
            </a:pathLst>
          </a:custGeom>
          <a:solidFill>
            <a:srgbClr val="3A5C8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5" name="Google Shape;1055;p28"/>
          <p:cNvSpPr/>
          <p:nvPr/>
        </p:nvSpPr>
        <p:spPr>
          <a:xfrm>
            <a:off x="1808831" y="1829013"/>
            <a:ext cx="2683800" cy="1573992"/>
          </a:xfrm>
          <a:custGeom>
            <a:rect b="b" l="l" r="r" t="t"/>
            <a:pathLst>
              <a:path extrusionOk="0" h="21600" w="21600">
                <a:moveTo>
                  <a:pt x="21600" y="21600"/>
                </a:moveTo>
                <a:cubicBezTo>
                  <a:pt x="21600" y="21600"/>
                  <a:pt x="14030" y="14420"/>
                  <a:pt x="0" y="14420"/>
                </a:cubicBezTo>
                <a:lnTo>
                  <a:pt x="0" y="0"/>
                </a:lnTo>
                <a:cubicBezTo>
                  <a:pt x="14030" y="0"/>
                  <a:pt x="21600" y="7180"/>
                  <a:pt x="21600" y="7180"/>
                </a:cubicBezTo>
                <a:lnTo>
                  <a:pt x="21600" y="21600"/>
                </a:lnTo>
                <a:close/>
              </a:path>
            </a:pathLst>
          </a:custGeom>
          <a:solidFill>
            <a:srgbClr val="4CC1E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6" name="Google Shape;1056;p28"/>
          <p:cNvSpPr/>
          <p:nvPr/>
        </p:nvSpPr>
        <p:spPr>
          <a:xfrm>
            <a:off x="1776294" y="628150"/>
            <a:ext cx="2683800" cy="1634040"/>
          </a:xfrm>
          <a:custGeom>
            <a:rect b="b" l="l" r="r" t="t"/>
            <a:pathLst>
              <a:path extrusionOk="0" h="21600" w="21600">
                <a:moveTo>
                  <a:pt x="21600" y="21600"/>
                </a:moveTo>
                <a:cubicBezTo>
                  <a:pt x="21600" y="21600"/>
                  <a:pt x="14030" y="14683"/>
                  <a:pt x="0" y="14683"/>
                </a:cubicBezTo>
                <a:lnTo>
                  <a:pt x="0" y="0"/>
                </a:lnTo>
                <a:cubicBezTo>
                  <a:pt x="14030" y="0"/>
                  <a:pt x="21600" y="7767"/>
                  <a:pt x="21600" y="7767"/>
                </a:cubicBezTo>
                <a:lnTo>
                  <a:pt x="21600" y="21600"/>
                </a:lnTo>
                <a:close/>
              </a:path>
            </a:pathLst>
          </a:custGeom>
          <a:solidFill>
            <a:srgbClr val="A2B969"/>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7" name="Google Shape;1057;p28"/>
          <p:cNvSpPr/>
          <p:nvPr/>
        </p:nvSpPr>
        <p:spPr>
          <a:xfrm>
            <a:off x="1599809" y="1014142"/>
            <a:ext cx="5944590" cy="3911436"/>
          </a:xfrm>
          <a:custGeom>
            <a:rect b="b" l="l" r="r" t="t"/>
            <a:pathLst>
              <a:path extrusionOk="0" h="21600" w="21600">
                <a:moveTo>
                  <a:pt x="21600" y="1208"/>
                </a:moveTo>
                <a:cubicBezTo>
                  <a:pt x="21600" y="663"/>
                  <a:pt x="21372" y="189"/>
                  <a:pt x="21068" y="0"/>
                </a:cubicBezTo>
                <a:lnTo>
                  <a:pt x="21068" y="4026"/>
                </a:lnTo>
                <a:cubicBezTo>
                  <a:pt x="21068" y="4121"/>
                  <a:pt x="21053" y="4192"/>
                  <a:pt x="21023" y="4263"/>
                </a:cubicBezTo>
                <a:cubicBezTo>
                  <a:pt x="21053" y="4334"/>
                  <a:pt x="21068" y="4405"/>
                  <a:pt x="21068" y="4500"/>
                </a:cubicBezTo>
                <a:lnTo>
                  <a:pt x="21068" y="10303"/>
                </a:lnTo>
                <a:cubicBezTo>
                  <a:pt x="21068" y="10397"/>
                  <a:pt x="21053" y="10468"/>
                  <a:pt x="21023" y="10539"/>
                </a:cubicBezTo>
                <a:cubicBezTo>
                  <a:pt x="21053" y="10611"/>
                  <a:pt x="21068" y="10682"/>
                  <a:pt x="21068" y="10776"/>
                </a:cubicBezTo>
                <a:lnTo>
                  <a:pt x="21068" y="16816"/>
                </a:lnTo>
                <a:cubicBezTo>
                  <a:pt x="21068" y="17076"/>
                  <a:pt x="20932" y="17289"/>
                  <a:pt x="20765" y="17289"/>
                </a:cubicBezTo>
                <a:cubicBezTo>
                  <a:pt x="17544" y="17289"/>
                  <a:pt x="15114" y="18142"/>
                  <a:pt x="13625" y="18876"/>
                </a:cubicBezTo>
                <a:cubicBezTo>
                  <a:pt x="12030" y="19658"/>
                  <a:pt x="11165" y="20463"/>
                  <a:pt x="11165" y="20463"/>
                </a:cubicBezTo>
                <a:cubicBezTo>
                  <a:pt x="11119" y="20511"/>
                  <a:pt x="11058" y="20534"/>
                  <a:pt x="11013" y="20534"/>
                </a:cubicBezTo>
                <a:cubicBezTo>
                  <a:pt x="10967" y="20534"/>
                  <a:pt x="10906" y="20511"/>
                  <a:pt x="10861" y="20463"/>
                </a:cubicBezTo>
                <a:cubicBezTo>
                  <a:pt x="10846" y="20439"/>
                  <a:pt x="10815" y="20416"/>
                  <a:pt x="10800" y="20392"/>
                </a:cubicBezTo>
                <a:cubicBezTo>
                  <a:pt x="10785" y="20416"/>
                  <a:pt x="10770" y="20439"/>
                  <a:pt x="10739" y="20463"/>
                </a:cubicBezTo>
                <a:cubicBezTo>
                  <a:pt x="10694" y="20511"/>
                  <a:pt x="10648" y="20534"/>
                  <a:pt x="10587" y="20534"/>
                </a:cubicBezTo>
                <a:cubicBezTo>
                  <a:pt x="10527" y="20534"/>
                  <a:pt x="10481" y="20511"/>
                  <a:pt x="10435" y="20463"/>
                </a:cubicBezTo>
                <a:cubicBezTo>
                  <a:pt x="10420" y="20463"/>
                  <a:pt x="9570" y="19658"/>
                  <a:pt x="7975" y="18876"/>
                </a:cubicBezTo>
                <a:cubicBezTo>
                  <a:pt x="6501" y="18142"/>
                  <a:pt x="4056" y="17289"/>
                  <a:pt x="835" y="17289"/>
                </a:cubicBezTo>
                <a:cubicBezTo>
                  <a:pt x="668" y="17289"/>
                  <a:pt x="532" y="17076"/>
                  <a:pt x="532" y="16816"/>
                </a:cubicBezTo>
                <a:lnTo>
                  <a:pt x="532" y="10776"/>
                </a:lnTo>
                <a:cubicBezTo>
                  <a:pt x="532" y="10682"/>
                  <a:pt x="547" y="10611"/>
                  <a:pt x="577" y="10539"/>
                </a:cubicBezTo>
                <a:cubicBezTo>
                  <a:pt x="547" y="10468"/>
                  <a:pt x="532" y="10397"/>
                  <a:pt x="532" y="10303"/>
                </a:cubicBezTo>
                <a:lnTo>
                  <a:pt x="532" y="4500"/>
                </a:lnTo>
                <a:cubicBezTo>
                  <a:pt x="532" y="4405"/>
                  <a:pt x="547" y="4334"/>
                  <a:pt x="577" y="4263"/>
                </a:cubicBezTo>
                <a:cubicBezTo>
                  <a:pt x="547" y="4192"/>
                  <a:pt x="532" y="4121"/>
                  <a:pt x="532" y="4026"/>
                </a:cubicBezTo>
                <a:lnTo>
                  <a:pt x="532" y="0"/>
                </a:lnTo>
                <a:cubicBezTo>
                  <a:pt x="228" y="189"/>
                  <a:pt x="0" y="663"/>
                  <a:pt x="0" y="1208"/>
                </a:cubicBezTo>
                <a:lnTo>
                  <a:pt x="0" y="7342"/>
                </a:lnTo>
                <a:cubicBezTo>
                  <a:pt x="0" y="7413"/>
                  <a:pt x="0" y="7508"/>
                  <a:pt x="15" y="7579"/>
                </a:cubicBezTo>
                <a:cubicBezTo>
                  <a:pt x="0" y="7650"/>
                  <a:pt x="0" y="7745"/>
                  <a:pt x="0" y="7816"/>
                </a:cubicBezTo>
                <a:lnTo>
                  <a:pt x="0" y="13618"/>
                </a:lnTo>
                <a:cubicBezTo>
                  <a:pt x="0" y="13689"/>
                  <a:pt x="0" y="13784"/>
                  <a:pt x="15" y="13855"/>
                </a:cubicBezTo>
                <a:cubicBezTo>
                  <a:pt x="0" y="13926"/>
                  <a:pt x="0" y="14021"/>
                  <a:pt x="0" y="14092"/>
                </a:cubicBezTo>
                <a:lnTo>
                  <a:pt x="0" y="17053"/>
                </a:lnTo>
                <a:cubicBezTo>
                  <a:pt x="0" y="17763"/>
                  <a:pt x="380" y="18355"/>
                  <a:pt x="835" y="18355"/>
                </a:cubicBezTo>
                <a:cubicBezTo>
                  <a:pt x="6805" y="18355"/>
                  <a:pt x="10116" y="21363"/>
                  <a:pt x="10162" y="21411"/>
                </a:cubicBezTo>
                <a:cubicBezTo>
                  <a:pt x="10299" y="21529"/>
                  <a:pt x="10451" y="21600"/>
                  <a:pt x="10587" y="21600"/>
                </a:cubicBezTo>
                <a:cubicBezTo>
                  <a:pt x="10663" y="21600"/>
                  <a:pt x="10724" y="21576"/>
                  <a:pt x="10800" y="21553"/>
                </a:cubicBezTo>
                <a:cubicBezTo>
                  <a:pt x="10861" y="21576"/>
                  <a:pt x="10937" y="21600"/>
                  <a:pt x="10997" y="21600"/>
                </a:cubicBezTo>
                <a:cubicBezTo>
                  <a:pt x="11149" y="21600"/>
                  <a:pt x="11301" y="21529"/>
                  <a:pt x="11423" y="21411"/>
                </a:cubicBezTo>
                <a:cubicBezTo>
                  <a:pt x="11453" y="21387"/>
                  <a:pt x="14765" y="18355"/>
                  <a:pt x="20749" y="18355"/>
                </a:cubicBezTo>
                <a:cubicBezTo>
                  <a:pt x="21205" y="18355"/>
                  <a:pt x="21585" y="17763"/>
                  <a:pt x="21585" y="17053"/>
                </a:cubicBezTo>
                <a:lnTo>
                  <a:pt x="21585" y="14092"/>
                </a:lnTo>
                <a:cubicBezTo>
                  <a:pt x="21585" y="14021"/>
                  <a:pt x="21585" y="13926"/>
                  <a:pt x="21570" y="13855"/>
                </a:cubicBezTo>
                <a:cubicBezTo>
                  <a:pt x="21585" y="13784"/>
                  <a:pt x="21585" y="13689"/>
                  <a:pt x="21585" y="13618"/>
                </a:cubicBezTo>
                <a:lnTo>
                  <a:pt x="21585" y="7816"/>
                </a:lnTo>
                <a:cubicBezTo>
                  <a:pt x="21585" y="7745"/>
                  <a:pt x="21585" y="7650"/>
                  <a:pt x="21570" y="7579"/>
                </a:cubicBezTo>
                <a:cubicBezTo>
                  <a:pt x="21585" y="7508"/>
                  <a:pt x="21585" y="7413"/>
                  <a:pt x="21585" y="7342"/>
                </a:cubicBezTo>
                <a:lnTo>
                  <a:pt x="21585" y="1208"/>
                </a:lnTo>
                <a:close/>
              </a:path>
            </a:pathLst>
          </a:custGeom>
          <a:solidFill>
            <a:srgbClr val="BFBFB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000">
              <a:solidFill>
                <a:srgbClr val="FFFFFF"/>
              </a:solidFill>
              <a:latin typeface="Calibri"/>
              <a:ea typeface="Calibri"/>
              <a:cs typeface="Calibri"/>
              <a:sym typeface="Calibri"/>
            </a:endParaRPr>
          </a:p>
        </p:txBody>
      </p:sp>
      <p:sp>
        <p:nvSpPr>
          <p:cNvPr id="1058" name="Google Shape;1058;p28"/>
          <p:cNvSpPr txBox="1"/>
          <p:nvPr/>
        </p:nvSpPr>
        <p:spPr>
          <a:xfrm rot="-956937">
            <a:off x="4802728" y="1095402"/>
            <a:ext cx="1996865" cy="43091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2200">
                <a:solidFill>
                  <a:schemeClr val="dk1"/>
                </a:solidFill>
                <a:latin typeface="Calibri"/>
                <a:ea typeface="Calibri"/>
                <a:cs typeface="Calibri"/>
                <a:sym typeface="Calibri"/>
              </a:rPr>
              <a:t>RAG Model</a:t>
            </a:r>
            <a:endParaRPr sz="2200">
              <a:solidFill>
                <a:schemeClr val="dk1"/>
              </a:solidFill>
            </a:endParaRPr>
          </a:p>
        </p:txBody>
      </p:sp>
      <p:sp>
        <p:nvSpPr>
          <p:cNvPr id="1059" name="Google Shape;1059;p28"/>
          <p:cNvSpPr txBox="1"/>
          <p:nvPr/>
        </p:nvSpPr>
        <p:spPr>
          <a:xfrm rot="-897961">
            <a:off x="4722248" y="2205735"/>
            <a:ext cx="2784554" cy="4310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200">
                <a:solidFill>
                  <a:schemeClr val="dk1"/>
                </a:solidFill>
                <a:latin typeface="Calibri"/>
                <a:ea typeface="Calibri"/>
                <a:cs typeface="Calibri"/>
                <a:sym typeface="Calibri"/>
              </a:rPr>
              <a:t>Hadith Authenticator</a:t>
            </a:r>
            <a:endParaRPr sz="2200">
              <a:solidFill>
                <a:schemeClr val="dk1"/>
              </a:solidFill>
            </a:endParaRPr>
          </a:p>
        </p:txBody>
      </p:sp>
      <p:sp>
        <p:nvSpPr>
          <p:cNvPr id="1060" name="Google Shape;1060;p28"/>
          <p:cNvSpPr txBox="1"/>
          <p:nvPr/>
        </p:nvSpPr>
        <p:spPr>
          <a:xfrm rot="-994040">
            <a:off x="4872705" y="3430660"/>
            <a:ext cx="1996901" cy="461683"/>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 sz="2400">
                <a:solidFill>
                  <a:srgbClr val="FFFFFF"/>
                </a:solidFill>
                <a:latin typeface="Calibri"/>
                <a:ea typeface="Calibri"/>
                <a:cs typeface="Calibri"/>
                <a:sym typeface="Calibri"/>
              </a:rPr>
              <a:t>Deployment</a:t>
            </a:r>
            <a:endParaRPr/>
          </a:p>
        </p:txBody>
      </p:sp>
      <p:sp>
        <p:nvSpPr>
          <p:cNvPr id="1061" name="Google Shape;1061;p28"/>
          <p:cNvSpPr txBox="1"/>
          <p:nvPr/>
        </p:nvSpPr>
        <p:spPr>
          <a:xfrm rot="640419">
            <a:off x="2156879" y="1052196"/>
            <a:ext cx="2405317" cy="431051"/>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Introduction</a:t>
            </a:r>
            <a:endParaRPr b="1" sz="2200">
              <a:solidFill>
                <a:schemeClr val="dk1"/>
              </a:solidFill>
              <a:latin typeface="Calibri"/>
              <a:ea typeface="Calibri"/>
              <a:cs typeface="Calibri"/>
              <a:sym typeface="Calibri"/>
            </a:endParaRPr>
          </a:p>
        </p:txBody>
      </p:sp>
      <p:sp>
        <p:nvSpPr>
          <p:cNvPr id="1062" name="Google Shape;1062;p28"/>
          <p:cNvSpPr txBox="1"/>
          <p:nvPr/>
        </p:nvSpPr>
        <p:spPr>
          <a:xfrm rot="744634">
            <a:off x="1998462" y="2138757"/>
            <a:ext cx="2239020" cy="7695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200">
                <a:solidFill>
                  <a:schemeClr val="dk1"/>
                </a:solidFill>
                <a:latin typeface="Calibri"/>
                <a:ea typeface="Calibri"/>
                <a:cs typeface="Calibri"/>
                <a:sym typeface="Calibri"/>
              </a:rPr>
              <a:t>Hadith QA: Data Collection</a:t>
            </a:r>
            <a:endParaRPr b="1" sz="2200">
              <a:solidFill>
                <a:schemeClr val="dk1"/>
              </a:solidFill>
              <a:latin typeface="Calibri"/>
              <a:ea typeface="Calibri"/>
              <a:cs typeface="Calibri"/>
              <a:sym typeface="Calibri"/>
            </a:endParaRPr>
          </a:p>
        </p:txBody>
      </p:sp>
      <p:sp>
        <p:nvSpPr>
          <p:cNvPr id="1063" name="Google Shape;1063;p28"/>
          <p:cNvSpPr txBox="1"/>
          <p:nvPr/>
        </p:nvSpPr>
        <p:spPr>
          <a:xfrm rot="583482">
            <a:off x="1824771" y="3498495"/>
            <a:ext cx="2854111" cy="4310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2200">
                <a:solidFill>
                  <a:srgbClr val="FFFFFF"/>
                </a:solidFill>
                <a:latin typeface="Calibri"/>
                <a:ea typeface="Calibri"/>
                <a:cs typeface="Calibri"/>
                <a:sym typeface="Calibri"/>
              </a:rPr>
              <a:t>Transformers Model</a:t>
            </a:r>
            <a:endParaRPr sz="1200"/>
          </a:p>
        </p:txBody>
      </p:sp>
      <p:sp>
        <p:nvSpPr>
          <p:cNvPr id="1064" name="Google Shape;1064;p28"/>
          <p:cNvSpPr txBox="1"/>
          <p:nvPr>
            <p:ph type="title"/>
          </p:nvPr>
        </p:nvSpPr>
        <p:spPr>
          <a:xfrm>
            <a:off x="720000" y="55450"/>
            <a:ext cx="7704000" cy="5727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SzPts val="3800"/>
              <a:buNone/>
            </a:pPr>
            <a:r>
              <a:rPr lang="en" sz="3700">
                <a:solidFill>
                  <a:schemeClr val="accent2"/>
                </a:solidFill>
              </a:rPr>
              <a:t>Content</a:t>
            </a:r>
            <a:endParaRPr sz="3700">
              <a:solidFill>
                <a:schemeClr val="accent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The Classifications of Hadith Summarised - The Wise Word" id="1444" name="Google Shape;1444;p55"/>
          <p:cNvPicPr preferRelativeResize="0"/>
          <p:nvPr/>
        </p:nvPicPr>
        <p:blipFill rotWithShape="1">
          <a:blip r:embed="rId3">
            <a:alphaModFix/>
          </a:blip>
          <a:srcRect b="0" l="0" r="0" t="0"/>
          <a:stretch/>
        </p:blipFill>
        <p:spPr>
          <a:xfrm>
            <a:off x="616774" y="678936"/>
            <a:ext cx="4171950" cy="3785651"/>
          </a:xfrm>
          <a:prstGeom prst="rect">
            <a:avLst/>
          </a:prstGeom>
          <a:noFill/>
          <a:ln>
            <a:noFill/>
          </a:ln>
        </p:spPr>
      </p:pic>
      <p:sp>
        <p:nvSpPr>
          <p:cNvPr id="1445" name="Google Shape;1445;p55"/>
          <p:cNvSpPr txBox="1"/>
          <p:nvPr/>
        </p:nvSpPr>
        <p:spPr>
          <a:xfrm>
            <a:off x="2415452" y="0"/>
            <a:ext cx="4313100" cy="66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800"/>
              <a:buFont typeface="El Messiri"/>
              <a:buNone/>
            </a:pPr>
            <a:r>
              <a:rPr b="1" i="0" lang="en" sz="3000" u="none" cap="none" strike="noStrike">
                <a:solidFill>
                  <a:srgbClr val="E58925"/>
                </a:solidFill>
                <a:latin typeface="El Messiri"/>
                <a:ea typeface="El Messiri"/>
                <a:cs typeface="El Messiri"/>
                <a:sym typeface="El Messiri"/>
              </a:rPr>
              <a:t>Authentic books</a:t>
            </a:r>
            <a:endParaRPr/>
          </a:p>
        </p:txBody>
      </p:sp>
      <p:sp>
        <p:nvSpPr>
          <p:cNvPr id="1446" name="Google Shape;1446;p55"/>
          <p:cNvSpPr txBox="1"/>
          <p:nvPr/>
        </p:nvSpPr>
        <p:spPr>
          <a:xfrm>
            <a:off x="5545125" y="803225"/>
            <a:ext cx="2818500" cy="34746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2500">
                <a:solidFill>
                  <a:schemeClr val="dk1"/>
                </a:solidFill>
                <a:latin typeface="Helvetica Neue"/>
                <a:ea typeface="Helvetica Neue"/>
                <a:cs typeface="Helvetica Neue"/>
                <a:sym typeface="Helvetica Neue"/>
              </a:rPr>
              <a:t>صحيح البخاري</a:t>
            </a:r>
            <a:endParaRPr sz="2500">
              <a:solidFill>
                <a:schemeClr val="dk1"/>
              </a:solidFill>
              <a:latin typeface="Helvetica Neue"/>
              <a:ea typeface="Helvetica Neue"/>
              <a:cs typeface="Helvetica Neue"/>
              <a:sym typeface="Helvetica Neue"/>
            </a:endParaRPr>
          </a:p>
          <a:p>
            <a:pPr indent="0" lvl="0" marL="0" rtl="0" algn="r">
              <a:lnSpc>
                <a:spcPct val="115000"/>
              </a:lnSpc>
              <a:spcBef>
                <a:spcPts val="0"/>
              </a:spcBef>
              <a:spcAft>
                <a:spcPts val="0"/>
              </a:spcAft>
              <a:buNone/>
            </a:pPr>
            <a:r>
              <a:rPr lang="en" sz="2500">
                <a:solidFill>
                  <a:schemeClr val="dk1"/>
                </a:solidFill>
                <a:latin typeface="Helvetica Neue"/>
                <a:ea typeface="Helvetica Neue"/>
                <a:cs typeface="Helvetica Neue"/>
                <a:sym typeface="Helvetica Neue"/>
              </a:rPr>
              <a:t>صحيح مسلم</a:t>
            </a:r>
            <a:endParaRPr sz="2500">
              <a:solidFill>
                <a:schemeClr val="dk1"/>
              </a:solidFill>
              <a:latin typeface="Helvetica Neue"/>
              <a:ea typeface="Helvetica Neue"/>
              <a:cs typeface="Helvetica Neue"/>
              <a:sym typeface="Helvetica Neue"/>
            </a:endParaRPr>
          </a:p>
          <a:p>
            <a:pPr indent="0" lvl="0" marL="0" rtl="0" algn="r">
              <a:lnSpc>
                <a:spcPct val="115000"/>
              </a:lnSpc>
              <a:spcBef>
                <a:spcPts val="0"/>
              </a:spcBef>
              <a:spcAft>
                <a:spcPts val="0"/>
              </a:spcAft>
              <a:buNone/>
            </a:pPr>
            <a:r>
              <a:rPr lang="en" sz="2500">
                <a:solidFill>
                  <a:schemeClr val="dk1"/>
                </a:solidFill>
                <a:latin typeface="Helvetica Neue"/>
                <a:ea typeface="Helvetica Neue"/>
                <a:cs typeface="Helvetica Neue"/>
                <a:sym typeface="Helvetica Neue"/>
              </a:rPr>
              <a:t>سنن النسائي</a:t>
            </a:r>
            <a:endParaRPr sz="2500">
              <a:solidFill>
                <a:schemeClr val="dk1"/>
              </a:solidFill>
              <a:latin typeface="Helvetica Neue"/>
              <a:ea typeface="Helvetica Neue"/>
              <a:cs typeface="Helvetica Neue"/>
              <a:sym typeface="Helvetica Neue"/>
            </a:endParaRPr>
          </a:p>
          <a:p>
            <a:pPr indent="0" lvl="0" marL="0" rtl="0" algn="r">
              <a:lnSpc>
                <a:spcPct val="115000"/>
              </a:lnSpc>
              <a:spcBef>
                <a:spcPts val="0"/>
              </a:spcBef>
              <a:spcAft>
                <a:spcPts val="0"/>
              </a:spcAft>
              <a:buNone/>
            </a:pPr>
            <a:r>
              <a:rPr lang="en" sz="2500">
                <a:solidFill>
                  <a:schemeClr val="dk1"/>
                </a:solidFill>
                <a:latin typeface="Helvetica Neue"/>
                <a:ea typeface="Helvetica Neue"/>
                <a:cs typeface="Helvetica Neue"/>
                <a:sym typeface="Helvetica Neue"/>
              </a:rPr>
              <a:t>سنن أبي داود</a:t>
            </a:r>
            <a:endParaRPr sz="2500">
              <a:solidFill>
                <a:schemeClr val="dk1"/>
              </a:solidFill>
              <a:latin typeface="Helvetica Neue"/>
              <a:ea typeface="Helvetica Neue"/>
              <a:cs typeface="Helvetica Neue"/>
              <a:sym typeface="Helvetica Neue"/>
            </a:endParaRPr>
          </a:p>
          <a:p>
            <a:pPr indent="0" lvl="0" marL="0" rtl="0" algn="r">
              <a:lnSpc>
                <a:spcPct val="115000"/>
              </a:lnSpc>
              <a:spcBef>
                <a:spcPts val="0"/>
              </a:spcBef>
              <a:spcAft>
                <a:spcPts val="0"/>
              </a:spcAft>
              <a:buNone/>
            </a:pPr>
            <a:r>
              <a:rPr lang="en" sz="2500">
                <a:solidFill>
                  <a:schemeClr val="dk1"/>
                </a:solidFill>
                <a:latin typeface="Helvetica Neue"/>
                <a:ea typeface="Helvetica Neue"/>
                <a:cs typeface="Helvetica Neue"/>
                <a:sym typeface="Helvetica Neue"/>
              </a:rPr>
              <a:t>سنن الترمذي</a:t>
            </a:r>
            <a:endParaRPr sz="2500">
              <a:solidFill>
                <a:schemeClr val="dk1"/>
              </a:solidFill>
              <a:latin typeface="Helvetica Neue"/>
              <a:ea typeface="Helvetica Neue"/>
              <a:cs typeface="Helvetica Neue"/>
              <a:sym typeface="Helvetica Neue"/>
            </a:endParaRPr>
          </a:p>
          <a:p>
            <a:pPr indent="0" lvl="0" marL="0" rtl="0" algn="r">
              <a:lnSpc>
                <a:spcPct val="115000"/>
              </a:lnSpc>
              <a:spcBef>
                <a:spcPts val="0"/>
              </a:spcBef>
              <a:spcAft>
                <a:spcPts val="0"/>
              </a:spcAft>
              <a:buNone/>
            </a:pPr>
            <a:r>
              <a:rPr lang="en" sz="2500">
                <a:solidFill>
                  <a:schemeClr val="dk1"/>
                </a:solidFill>
                <a:latin typeface="Helvetica Neue"/>
                <a:ea typeface="Helvetica Neue"/>
                <a:cs typeface="Helvetica Neue"/>
                <a:sym typeface="Helvetica Neue"/>
              </a:rPr>
              <a:t>سنن ابن ماجه</a:t>
            </a:r>
            <a:endParaRPr sz="2500">
              <a:solidFill>
                <a:schemeClr val="dk1"/>
              </a:solidFill>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52" name="Google Shape;1452;p56"/>
          <p:cNvSpPr txBox="1"/>
          <p:nvPr/>
        </p:nvSpPr>
        <p:spPr>
          <a:xfrm>
            <a:off x="2647949" y="-60960"/>
            <a:ext cx="3848100" cy="66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800"/>
              <a:buFont typeface="El Messiri"/>
              <a:buNone/>
            </a:pPr>
            <a:r>
              <a:rPr b="1" i="0" lang="en" sz="2800" u="none" cap="none" strike="noStrike">
                <a:solidFill>
                  <a:srgbClr val="E58925"/>
                </a:solidFill>
                <a:latin typeface="El Messiri"/>
                <a:ea typeface="El Messiri"/>
                <a:cs typeface="El Messiri"/>
                <a:sym typeface="El Messiri"/>
              </a:rPr>
              <a:t>Hadith Classification </a:t>
            </a:r>
            <a:endParaRPr/>
          </a:p>
        </p:txBody>
      </p:sp>
      <p:pic>
        <p:nvPicPr>
          <p:cNvPr descr="The Classifications of Hadith Summarised - The Wise Word" id="1453" name="Google Shape;1453;p56"/>
          <p:cNvPicPr preferRelativeResize="0"/>
          <p:nvPr/>
        </p:nvPicPr>
        <p:blipFill rotWithShape="1">
          <a:blip r:embed="rId3">
            <a:alphaModFix/>
          </a:blip>
          <a:srcRect b="0" l="0" r="0" t="0"/>
          <a:stretch/>
        </p:blipFill>
        <p:spPr>
          <a:xfrm>
            <a:off x="1394459" y="514765"/>
            <a:ext cx="6484622" cy="423508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57"/>
          <p:cNvSpPr txBox="1"/>
          <p:nvPr/>
        </p:nvSpPr>
        <p:spPr>
          <a:xfrm>
            <a:off x="367225" y="1278750"/>
            <a:ext cx="36837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Lato"/>
                <a:ea typeface="Lato"/>
                <a:cs typeface="Lato"/>
                <a:sym typeface="Lato"/>
              </a:rPr>
              <a:t>character class [\u0617-\u061A\u064B-\u0652] to match Unicode ranges for tashkeel characters</a:t>
            </a:r>
            <a:endParaRPr sz="1300">
              <a:solidFill>
                <a:schemeClr val="dk1"/>
              </a:solidFill>
              <a:latin typeface="Lato"/>
              <a:ea typeface="Lato"/>
              <a:cs typeface="Lato"/>
              <a:sym typeface="Lato"/>
            </a:endParaRPr>
          </a:p>
          <a:p>
            <a:pPr indent="0" lvl="0" marL="0" rtl="0" algn="l">
              <a:spcBef>
                <a:spcPts val="0"/>
              </a:spcBef>
              <a:spcAft>
                <a:spcPts val="0"/>
              </a:spcAft>
              <a:buNone/>
            </a:pPr>
            <a:r>
              <a:t/>
            </a:r>
            <a:endParaRPr sz="1300">
              <a:solidFill>
                <a:schemeClr val="dk1"/>
              </a:solidFill>
              <a:latin typeface="Lato"/>
              <a:ea typeface="Lato"/>
              <a:cs typeface="Lato"/>
              <a:sym typeface="Lato"/>
            </a:endParaRPr>
          </a:p>
          <a:p>
            <a:pPr indent="0" lvl="0" marL="0" rtl="0" algn="l">
              <a:spcBef>
                <a:spcPts val="0"/>
              </a:spcBef>
              <a:spcAft>
                <a:spcPts val="0"/>
              </a:spcAft>
              <a:buNone/>
            </a:pPr>
            <a:r>
              <a:rPr b="1" lang="en" sz="1300">
                <a:solidFill>
                  <a:schemeClr val="dk1"/>
                </a:solidFill>
                <a:latin typeface="Lato"/>
                <a:ea typeface="Lato"/>
                <a:cs typeface="Lato"/>
                <a:sym typeface="Lato"/>
              </a:rPr>
              <a:t>Preprocess_arabic_text:</a:t>
            </a:r>
            <a:endParaRPr b="1" sz="1300">
              <a:solidFill>
                <a:schemeClr val="dk1"/>
              </a:solidFill>
              <a:latin typeface="Lato"/>
              <a:ea typeface="Lato"/>
              <a:cs typeface="Lato"/>
              <a:sym typeface="Lato"/>
            </a:endParaRPr>
          </a:p>
          <a:p>
            <a:pPr indent="0" lvl="0" marL="0" rtl="0" algn="l">
              <a:spcBef>
                <a:spcPts val="0"/>
              </a:spcBef>
              <a:spcAft>
                <a:spcPts val="0"/>
              </a:spcAft>
              <a:buNone/>
            </a:pPr>
            <a:r>
              <a:t/>
            </a:r>
            <a:endParaRPr b="1" sz="1300">
              <a:solidFill>
                <a:schemeClr val="dk1"/>
              </a:solidFill>
              <a:latin typeface="Lato"/>
              <a:ea typeface="Lato"/>
              <a:cs typeface="Lato"/>
              <a:sym typeface="Lato"/>
            </a:endParaRPr>
          </a:p>
          <a:p>
            <a:pPr indent="-311150" lvl="0" marL="457200" rtl="0" algn="l">
              <a:spcBef>
                <a:spcPts val="0"/>
              </a:spcBef>
              <a:spcAft>
                <a:spcPts val="0"/>
              </a:spcAft>
              <a:buClr>
                <a:schemeClr val="dk1"/>
              </a:buClr>
              <a:buSzPts val="1300"/>
              <a:buFont typeface="Lato"/>
              <a:buAutoNum type="arabicPeriod"/>
            </a:pPr>
            <a:r>
              <a:rPr lang="en" sz="1300">
                <a:solidFill>
                  <a:schemeClr val="dk1"/>
                </a:solidFill>
                <a:latin typeface="Lato"/>
                <a:ea typeface="Lato"/>
                <a:cs typeface="Lato"/>
                <a:sym typeface="Lato"/>
              </a:rPr>
              <a:t>Removes tashkeel (calls remove_tashkeel)</a:t>
            </a:r>
            <a:endParaRPr sz="1300">
              <a:solidFill>
                <a:schemeClr val="dk1"/>
              </a:solidFill>
              <a:latin typeface="Lato"/>
              <a:ea typeface="Lato"/>
              <a:cs typeface="Lato"/>
              <a:sym typeface="Lato"/>
            </a:endParaRPr>
          </a:p>
          <a:p>
            <a:pPr indent="-311150" lvl="0" marL="457200" rtl="0" algn="l">
              <a:spcBef>
                <a:spcPts val="0"/>
              </a:spcBef>
              <a:spcAft>
                <a:spcPts val="0"/>
              </a:spcAft>
              <a:buClr>
                <a:schemeClr val="dk1"/>
              </a:buClr>
              <a:buSzPts val="1300"/>
              <a:buFont typeface="Lato"/>
              <a:buAutoNum type="arabicPeriod"/>
            </a:pPr>
            <a:r>
              <a:rPr lang="en" sz="1300">
                <a:solidFill>
                  <a:schemeClr val="dk1"/>
                </a:solidFill>
                <a:latin typeface="Lato"/>
                <a:ea typeface="Lato"/>
                <a:cs typeface="Lato"/>
                <a:sym typeface="Lato"/>
              </a:rPr>
              <a:t>Tokenizes text into words (using NLTK)</a:t>
            </a:r>
            <a:endParaRPr sz="1300">
              <a:solidFill>
                <a:schemeClr val="dk1"/>
              </a:solidFill>
              <a:latin typeface="Lato"/>
              <a:ea typeface="Lato"/>
              <a:cs typeface="Lato"/>
              <a:sym typeface="Lato"/>
            </a:endParaRPr>
          </a:p>
          <a:p>
            <a:pPr indent="-311150" lvl="0" marL="457200" rtl="0" algn="l">
              <a:spcBef>
                <a:spcPts val="0"/>
              </a:spcBef>
              <a:spcAft>
                <a:spcPts val="0"/>
              </a:spcAft>
              <a:buClr>
                <a:schemeClr val="dk1"/>
              </a:buClr>
              <a:buSzPts val="1300"/>
              <a:buFont typeface="Lato"/>
              <a:buAutoNum type="arabicPeriod"/>
            </a:pPr>
            <a:r>
              <a:rPr lang="en" sz="1300">
                <a:solidFill>
                  <a:schemeClr val="dk1"/>
                </a:solidFill>
                <a:latin typeface="Lato"/>
                <a:ea typeface="Lato"/>
                <a:cs typeface="Lato"/>
                <a:sym typeface="Lato"/>
              </a:rPr>
              <a:t>Removes non-alphanumeric tokens (punctuation, symbols)</a:t>
            </a:r>
            <a:endParaRPr sz="1300">
              <a:solidFill>
                <a:schemeClr val="dk1"/>
              </a:solidFill>
              <a:latin typeface="Lato"/>
              <a:ea typeface="Lato"/>
              <a:cs typeface="Lato"/>
              <a:sym typeface="Lato"/>
            </a:endParaRPr>
          </a:p>
        </p:txBody>
      </p:sp>
      <p:pic>
        <p:nvPicPr>
          <p:cNvPr id="1459" name="Google Shape;1459;p57"/>
          <p:cNvPicPr preferRelativeResize="0"/>
          <p:nvPr/>
        </p:nvPicPr>
        <p:blipFill>
          <a:blip r:embed="rId3">
            <a:alphaModFix/>
          </a:blip>
          <a:stretch>
            <a:fillRect/>
          </a:stretch>
        </p:blipFill>
        <p:spPr>
          <a:xfrm>
            <a:off x="4256225" y="792950"/>
            <a:ext cx="4322349" cy="3557600"/>
          </a:xfrm>
          <a:prstGeom prst="rect">
            <a:avLst/>
          </a:prstGeom>
          <a:noFill/>
          <a:ln>
            <a:noFill/>
          </a:ln>
        </p:spPr>
      </p:pic>
      <p:sp>
        <p:nvSpPr>
          <p:cNvPr id="1460" name="Google Shape;1460;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61" name="Google Shape;1461;p57"/>
          <p:cNvSpPr txBox="1"/>
          <p:nvPr/>
        </p:nvSpPr>
        <p:spPr>
          <a:xfrm>
            <a:off x="591175" y="727200"/>
            <a:ext cx="31134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accent3"/>
                </a:solidFill>
                <a:latin typeface="Albert Sans"/>
                <a:ea typeface="Albert Sans"/>
                <a:cs typeface="Albert Sans"/>
                <a:sym typeface="Albert Sans"/>
              </a:rPr>
              <a:t>Data Preprocessing</a:t>
            </a:r>
            <a:endParaRPr b="1" sz="2300">
              <a:solidFill>
                <a:schemeClr val="accent3"/>
              </a:solidFill>
              <a:latin typeface="Albert Sans"/>
              <a:ea typeface="Albert Sans"/>
              <a:cs typeface="Albert Sans"/>
              <a:sym typeface="Albert Sans"/>
            </a:endParaRPr>
          </a:p>
        </p:txBody>
      </p:sp>
      <p:sp>
        <p:nvSpPr>
          <p:cNvPr id="1462" name="Google Shape;1462;p57"/>
          <p:cNvSpPr txBox="1"/>
          <p:nvPr>
            <p:ph idx="4294967295" type="title"/>
          </p:nvPr>
        </p:nvSpPr>
        <p:spPr>
          <a:xfrm>
            <a:off x="420275" y="53550"/>
            <a:ext cx="8299200" cy="6696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en" sz="3000">
                <a:solidFill>
                  <a:schemeClr val="accent2"/>
                </a:solidFill>
              </a:rPr>
              <a:t>Hadith Classification</a:t>
            </a:r>
            <a:endParaRPr sz="3000">
              <a:solidFill>
                <a:schemeClr val="accen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pic>
        <p:nvPicPr>
          <p:cNvPr id="1467" name="Google Shape;1467;p58"/>
          <p:cNvPicPr preferRelativeResize="0"/>
          <p:nvPr/>
        </p:nvPicPr>
        <p:blipFill>
          <a:blip r:embed="rId3">
            <a:alphaModFix/>
          </a:blip>
          <a:stretch>
            <a:fillRect/>
          </a:stretch>
        </p:blipFill>
        <p:spPr>
          <a:xfrm>
            <a:off x="4691450" y="552825"/>
            <a:ext cx="3864326" cy="4037876"/>
          </a:xfrm>
          <a:prstGeom prst="rect">
            <a:avLst/>
          </a:prstGeom>
          <a:noFill/>
          <a:ln>
            <a:noFill/>
          </a:ln>
        </p:spPr>
      </p:pic>
      <p:sp>
        <p:nvSpPr>
          <p:cNvPr id="1468" name="Google Shape;1468;p58"/>
          <p:cNvSpPr txBox="1"/>
          <p:nvPr/>
        </p:nvSpPr>
        <p:spPr>
          <a:xfrm>
            <a:off x="492700" y="1338925"/>
            <a:ext cx="35697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Albert Sans"/>
                <a:ea typeface="Albert Sans"/>
                <a:cs typeface="Albert Sans"/>
                <a:sym typeface="Albert Sans"/>
              </a:rPr>
              <a:t>TF-IDF vectorization creates document vectors</a:t>
            </a:r>
            <a:endParaRPr sz="13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3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300">
                <a:solidFill>
                  <a:schemeClr val="dk1"/>
                </a:solidFill>
                <a:latin typeface="Albert Sans"/>
                <a:ea typeface="Albert Sans"/>
                <a:cs typeface="Albert Sans"/>
                <a:sym typeface="Albert Sans"/>
              </a:rPr>
              <a:t>Cosine Similarity measures similarity between text documents</a:t>
            </a:r>
            <a:endParaRPr sz="13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300">
                <a:solidFill>
                  <a:schemeClr val="dk1"/>
                </a:solidFill>
                <a:latin typeface="Albert Sans"/>
                <a:ea typeface="Albert Sans"/>
                <a:cs typeface="Albert Sans"/>
                <a:sym typeface="Albert Sans"/>
              </a:rPr>
              <a:t>Cosine similarity compares the angles between vectors b</a:t>
            </a:r>
            <a:r>
              <a:rPr lang="en" sz="1300">
                <a:solidFill>
                  <a:schemeClr val="dk1"/>
                </a:solidFill>
                <a:latin typeface="Albert Sans"/>
                <a:ea typeface="Albert Sans"/>
                <a:cs typeface="Albert Sans"/>
                <a:sym typeface="Albert Sans"/>
              </a:rPr>
              <a:t>ased on the cosine of the angle between two vectors</a:t>
            </a:r>
            <a:endParaRPr sz="1300">
              <a:solidFill>
                <a:schemeClr val="dk1"/>
              </a:solidFill>
              <a:latin typeface="Albert Sans"/>
              <a:ea typeface="Albert Sans"/>
              <a:cs typeface="Albert Sans"/>
              <a:sym typeface="Albert Sans"/>
            </a:endParaRPr>
          </a:p>
        </p:txBody>
      </p:sp>
      <p:sp>
        <p:nvSpPr>
          <p:cNvPr id="1469" name="Google Shape;1469;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70" name="Google Shape;1470;p58"/>
          <p:cNvSpPr txBox="1"/>
          <p:nvPr/>
        </p:nvSpPr>
        <p:spPr>
          <a:xfrm>
            <a:off x="730425" y="938725"/>
            <a:ext cx="2338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accent3"/>
                </a:solidFill>
                <a:latin typeface="Albert Sans"/>
                <a:ea typeface="Albert Sans"/>
                <a:cs typeface="Albert Sans"/>
                <a:sym typeface="Albert Sans"/>
              </a:rPr>
              <a:t>Prediction</a:t>
            </a:r>
            <a:endParaRPr b="1" sz="1800">
              <a:solidFill>
                <a:schemeClr val="accent3"/>
              </a:solidFill>
              <a:latin typeface="Albert Sans"/>
              <a:ea typeface="Albert Sans"/>
              <a:cs typeface="Albert Sans"/>
              <a:sym typeface="Albert Sans"/>
            </a:endParaRPr>
          </a:p>
        </p:txBody>
      </p:sp>
      <p:sp>
        <p:nvSpPr>
          <p:cNvPr id="1471" name="Google Shape;1471;p58"/>
          <p:cNvSpPr txBox="1"/>
          <p:nvPr>
            <p:ph idx="4294967295" type="title"/>
          </p:nvPr>
        </p:nvSpPr>
        <p:spPr>
          <a:xfrm>
            <a:off x="420275" y="53550"/>
            <a:ext cx="8299200" cy="6696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en" sz="3000">
                <a:solidFill>
                  <a:schemeClr val="accent2"/>
                </a:solidFill>
              </a:rPr>
              <a:t>Hadith Classification</a:t>
            </a:r>
            <a:endParaRPr sz="3000">
              <a:solidFill>
                <a:schemeClr val="accen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59"/>
          <p:cNvSpPr txBox="1"/>
          <p:nvPr/>
        </p:nvSpPr>
        <p:spPr>
          <a:xfrm>
            <a:off x="401425" y="986250"/>
            <a:ext cx="41058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Albert Sans"/>
                <a:ea typeface="Albert Sans"/>
                <a:cs typeface="Albert Sans"/>
                <a:sym typeface="Albert Sans"/>
              </a:rPr>
              <a:t>Evaluating Model Performance: </a:t>
            </a:r>
            <a:endParaRPr sz="1300">
              <a:solidFill>
                <a:schemeClr val="dk1"/>
              </a:solidFill>
              <a:latin typeface="Albert Sans"/>
              <a:ea typeface="Albert Sans"/>
              <a:cs typeface="Albert Sans"/>
              <a:sym typeface="Albert Sans"/>
            </a:endParaRPr>
          </a:p>
          <a:p>
            <a:pPr indent="0" lvl="0" marL="457200" rtl="0" algn="l">
              <a:spcBef>
                <a:spcPts val="0"/>
              </a:spcBef>
              <a:spcAft>
                <a:spcPts val="0"/>
              </a:spcAft>
              <a:buNone/>
            </a:pPr>
            <a:r>
              <a:t/>
            </a:r>
            <a:endParaRPr sz="1300">
              <a:solidFill>
                <a:schemeClr val="dk1"/>
              </a:solidFill>
              <a:latin typeface="Albert Sans"/>
              <a:ea typeface="Albert Sans"/>
              <a:cs typeface="Albert Sans"/>
              <a:sym typeface="Albert Sans"/>
            </a:endParaRPr>
          </a:p>
          <a:p>
            <a:pPr indent="-311150" lvl="0" marL="457200" rtl="0" algn="l">
              <a:spcBef>
                <a:spcPts val="0"/>
              </a:spcBef>
              <a:spcAft>
                <a:spcPts val="0"/>
              </a:spcAft>
              <a:buClr>
                <a:schemeClr val="dk1"/>
              </a:buClr>
              <a:buSzPts val="1300"/>
              <a:buFont typeface="Albert Sans"/>
              <a:buAutoNum type="arabicPeriod"/>
            </a:pPr>
            <a:r>
              <a:rPr lang="en" sz="1300">
                <a:solidFill>
                  <a:schemeClr val="dk1"/>
                </a:solidFill>
                <a:latin typeface="Albert Sans"/>
                <a:ea typeface="Albert Sans"/>
                <a:cs typeface="Albert Sans"/>
                <a:sym typeface="Albert Sans"/>
              </a:rPr>
              <a:t>Initializing Variables</a:t>
            </a:r>
            <a:endParaRPr sz="1300">
              <a:solidFill>
                <a:schemeClr val="dk1"/>
              </a:solidFill>
              <a:latin typeface="Albert Sans"/>
              <a:ea typeface="Albert Sans"/>
              <a:cs typeface="Albert Sans"/>
              <a:sym typeface="Albert Sans"/>
            </a:endParaRPr>
          </a:p>
          <a:p>
            <a:pPr indent="-311150" lvl="0" marL="457200" rtl="0" algn="l">
              <a:spcBef>
                <a:spcPts val="0"/>
              </a:spcBef>
              <a:spcAft>
                <a:spcPts val="0"/>
              </a:spcAft>
              <a:buClr>
                <a:schemeClr val="dk1"/>
              </a:buClr>
              <a:buSzPts val="1300"/>
              <a:buFont typeface="Albert Sans"/>
              <a:buAutoNum type="arabicPeriod"/>
            </a:pPr>
            <a:r>
              <a:rPr lang="en" sz="1300">
                <a:solidFill>
                  <a:schemeClr val="dk1"/>
                </a:solidFill>
                <a:latin typeface="Albert Sans"/>
                <a:ea typeface="Albert Sans"/>
                <a:cs typeface="Albert Sans"/>
                <a:sym typeface="Albert Sans"/>
              </a:rPr>
              <a:t>Iterating Through Data</a:t>
            </a:r>
            <a:endParaRPr sz="1300">
              <a:solidFill>
                <a:schemeClr val="dk1"/>
              </a:solidFill>
              <a:latin typeface="Albert Sans"/>
              <a:ea typeface="Albert Sans"/>
              <a:cs typeface="Albert Sans"/>
              <a:sym typeface="Albert Sans"/>
            </a:endParaRPr>
          </a:p>
          <a:p>
            <a:pPr indent="-311150" lvl="0" marL="457200" rtl="0" algn="l">
              <a:spcBef>
                <a:spcPts val="0"/>
              </a:spcBef>
              <a:spcAft>
                <a:spcPts val="0"/>
              </a:spcAft>
              <a:buClr>
                <a:schemeClr val="dk1"/>
              </a:buClr>
              <a:buSzPts val="1300"/>
              <a:buFont typeface="Albert Sans"/>
              <a:buAutoNum type="arabicPeriod"/>
            </a:pPr>
            <a:r>
              <a:rPr lang="en" sz="1300">
                <a:solidFill>
                  <a:schemeClr val="dk1"/>
                </a:solidFill>
                <a:latin typeface="Albert Sans"/>
                <a:ea typeface="Albert Sans"/>
                <a:cs typeface="Albert Sans"/>
                <a:sym typeface="Albert Sans"/>
              </a:rPr>
              <a:t>Making Predictions</a:t>
            </a:r>
            <a:endParaRPr sz="1300">
              <a:solidFill>
                <a:schemeClr val="dk1"/>
              </a:solidFill>
              <a:latin typeface="Albert Sans"/>
              <a:ea typeface="Albert Sans"/>
              <a:cs typeface="Albert Sans"/>
              <a:sym typeface="Albert Sans"/>
            </a:endParaRPr>
          </a:p>
          <a:p>
            <a:pPr indent="-311150" lvl="0" marL="457200" rtl="0" algn="l">
              <a:spcBef>
                <a:spcPts val="0"/>
              </a:spcBef>
              <a:spcAft>
                <a:spcPts val="0"/>
              </a:spcAft>
              <a:buClr>
                <a:schemeClr val="dk1"/>
              </a:buClr>
              <a:buSzPts val="1300"/>
              <a:buFont typeface="Albert Sans"/>
              <a:buAutoNum type="arabicPeriod"/>
            </a:pPr>
            <a:r>
              <a:rPr lang="en" sz="1300">
                <a:solidFill>
                  <a:schemeClr val="dk1"/>
                </a:solidFill>
                <a:latin typeface="Albert Sans"/>
                <a:ea typeface="Albert Sans"/>
                <a:cs typeface="Albert Sans"/>
                <a:sym typeface="Albert Sans"/>
              </a:rPr>
              <a:t>Counting All Predictions</a:t>
            </a:r>
            <a:endParaRPr sz="1300">
              <a:solidFill>
                <a:schemeClr val="dk1"/>
              </a:solidFill>
              <a:latin typeface="Albert Sans"/>
              <a:ea typeface="Albert Sans"/>
              <a:cs typeface="Albert Sans"/>
              <a:sym typeface="Albert Sans"/>
            </a:endParaRPr>
          </a:p>
          <a:p>
            <a:pPr indent="-311150" lvl="0" marL="457200" rtl="0" algn="l">
              <a:spcBef>
                <a:spcPts val="0"/>
              </a:spcBef>
              <a:spcAft>
                <a:spcPts val="0"/>
              </a:spcAft>
              <a:buClr>
                <a:schemeClr val="dk1"/>
              </a:buClr>
              <a:buSzPts val="1300"/>
              <a:buFont typeface="Albert Sans"/>
              <a:buAutoNum type="arabicPeriod"/>
            </a:pPr>
            <a:r>
              <a:rPr lang="en" sz="1300">
                <a:solidFill>
                  <a:schemeClr val="dk1"/>
                </a:solidFill>
                <a:latin typeface="Albert Sans"/>
                <a:ea typeface="Albert Sans"/>
                <a:cs typeface="Albert Sans"/>
                <a:sym typeface="Albert Sans"/>
              </a:rPr>
              <a:t>Calculating Accuracy</a:t>
            </a:r>
            <a:endParaRPr sz="1300">
              <a:solidFill>
                <a:schemeClr val="dk1"/>
              </a:solidFill>
              <a:latin typeface="Albert Sans"/>
              <a:ea typeface="Albert Sans"/>
              <a:cs typeface="Albert Sans"/>
              <a:sym typeface="Albert Sans"/>
            </a:endParaRPr>
          </a:p>
        </p:txBody>
      </p:sp>
      <p:sp>
        <p:nvSpPr>
          <p:cNvPr id="1477" name="Google Shape;1477;p59"/>
          <p:cNvSpPr txBox="1"/>
          <p:nvPr/>
        </p:nvSpPr>
        <p:spPr>
          <a:xfrm>
            <a:off x="594275" y="547950"/>
            <a:ext cx="22716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accent3"/>
                </a:solidFill>
                <a:latin typeface="Albert Sans"/>
                <a:ea typeface="Albert Sans"/>
                <a:cs typeface="Albert Sans"/>
                <a:sym typeface="Albert Sans"/>
              </a:rPr>
              <a:t>Accuracy</a:t>
            </a:r>
            <a:endParaRPr b="1" sz="2300">
              <a:solidFill>
                <a:schemeClr val="accent3"/>
              </a:solidFill>
              <a:latin typeface="Albert Sans"/>
              <a:ea typeface="Albert Sans"/>
              <a:cs typeface="Albert Sans"/>
              <a:sym typeface="Albert Sans"/>
            </a:endParaRPr>
          </a:p>
        </p:txBody>
      </p:sp>
      <p:pic>
        <p:nvPicPr>
          <p:cNvPr id="1478" name="Google Shape;1478;p59"/>
          <p:cNvPicPr preferRelativeResize="0"/>
          <p:nvPr/>
        </p:nvPicPr>
        <p:blipFill>
          <a:blip r:embed="rId3">
            <a:alphaModFix/>
          </a:blip>
          <a:stretch>
            <a:fillRect/>
          </a:stretch>
        </p:blipFill>
        <p:spPr>
          <a:xfrm>
            <a:off x="5077350" y="666338"/>
            <a:ext cx="3480249" cy="3872364"/>
          </a:xfrm>
          <a:prstGeom prst="rect">
            <a:avLst/>
          </a:prstGeom>
          <a:noFill/>
          <a:ln>
            <a:noFill/>
          </a:ln>
        </p:spPr>
      </p:pic>
      <p:sp>
        <p:nvSpPr>
          <p:cNvPr id="1479" name="Google Shape;1479;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80" name="Google Shape;1480;p59"/>
          <p:cNvSpPr txBox="1"/>
          <p:nvPr/>
        </p:nvSpPr>
        <p:spPr>
          <a:xfrm>
            <a:off x="2640000" y="82425"/>
            <a:ext cx="3864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2"/>
                </a:solidFill>
                <a:latin typeface="El Messiri"/>
                <a:ea typeface="El Messiri"/>
                <a:cs typeface="El Messiri"/>
                <a:sym typeface="El Messiri"/>
              </a:rPr>
              <a:t>Hadith Verification</a:t>
            </a:r>
            <a:endParaRPr b="1" sz="3000">
              <a:solidFill>
                <a:schemeClr val="accent2"/>
              </a:solidFill>
              <a:latin typeface="El Messiri"/>
              <a:ea typeface="El Messiri"/>
              <a:cs typeface="El Messiri"/>
              <a:sym typeface="El Messi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pic>
        <p:nvPicPr>
          <p:cNvPr id="1485" name="Google Shape;1485;p60"/>
          <p:cNvPicPr preferRelativeResize="0"/>
          <p:nvPr/>
        </p:nvPicPr>
        <p:blipFill rotWithShape="1">
          <a:blip r:embed="rId3">
            <a:alphaModFix/>
          </a:blip>
          <a:srcRect b="0" l="0" r="7561" t="0"/>
          <a:stretch/>
        </p:blipFill>
        <p:spPr>
          <a:xfrm>
            <a:off x="447075" y="2571750"/>
            <a:ext cx="8154324" cy="1973025"/>
          </a:xfrm>
          <a:prstGeom prst="rect">
            <a:avLst/>
          </a:prstGeom>
          <a:noFill/>
          <a:ln>
            <a:noFill/>
          </a:ln>
        </p:spPr>
      </p:pic>
      <p:pic>
        <p:nvPicPr>
          <p:cNvPr id="1486" name="Google Shape;1486;p60"/>
          <p:cNvPicPr preferRelativeResize="0"/>
          <p:nvPr/>
        </p:nvPicPr>
        <p:blipFill rotWithShape="1">
          <a:blip r:embed="rId4">
            <a:alphaModFix/>
          </a:blip>
          <a:srcRect b="0" l="0" r="21984" t="0"/>
          <a:stretch/>
        </p:blipFill>
        <p:spPr>
          <a:xfrm>
            <a:off x="2640275" y="722450"/>
            <a:ext cx="5767225" cy="1724025"/>
          </a:xfrm>
          <a:prstGeom prst="rect">
            <a:avLst/>
          </a:prstGeom>
          <a:noFill/>
          <a:ln>
            <a:noFill/>
          </a:ln>
        </p:spPr>
      </p:pic>
      <p:sp>
        <p:nvSpPr>
          <p:cNvPr id="1487" name="Google Shape;1487;p60"/>
          <p:cNvSpPr txBox="1"/>
          <p:nvPr/>
        </p:nvSpPr>
        <p:spPr>
          <a:xfrm>
            <a:off x="640950" y="916925"/>
            <a:ext cx="150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Albert Sans"/>
                <a:ea typeface="Albert Sans"/>
                <a:cs typeface="Albert Sans"/>
                <a:sym typeface="Albert Sans"/>
              </a:rPr>
              <a:t>Outputs:</a:t>
            </a:r>
            <a:endParaRPr b="1">
              <a:solidFill>
                <a:schemeClr val="dk2"/>
              </a:solidFill>
              <a:latin typeface="Albert Sans"/>
              <a:ea typeface="Albert Sans"/>
              <a:cs typeface="Albert Sans"/>
              <a:sym typeface="Albert Sans"/>
            </a:endParaRPr>
          </a:p>
        </p:txBody>
      </p:sp>
      <p:sp>
        <p:nvSpPr>
          <p:cNvPr id="1488" name="Google Shape;1488;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89" name="Google Shape;1489;p60"/>
          <p:cNvSpPr txBox="1"/>
          <p:nvPr>
            <p:ph idx="4294967295" type="title"/>
          </p:nvPr>
        </p:nvSpPr>
        <p:spPr>
          <a:xfrm>
            <a:off x="420275" y="53550"/>
            <a:ext cx="8299200" cy="6696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en" sz="3000">
                <a:solidFill>
                  <a:schemeClr val="accent2"/>
                </a:solidFill>
              </a:rPr>
              <a:t>Hadith Classification</a:t>
            </a:r>
            <a:endParaRPr sz="3000">
              <a:solidFill>
                <a:schemeClr val="accent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95" name="Google Shape;1495;p61"/>
          <p:cNvSpPr txBox="1"/>
          <p:nvPr/>
        </p:nvSpPr>
        <p:spPr>
          <a:xfrm>
            <a:off x="2249300" y="151175"/>
            <a:ext cx="4577400" cy="58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accent2"/>
                </a:solidFill>
                <a:latin typeface="El Messiri"/>
                <a:ea typeface="El Messiri"/>
                <a:cs typeface="El Messiri"/>
                <a:sym typeface="El Messiri"/>
              </a:rPr>
              <a:t>Hadith Classification Web View</a:t>
            </a:r>
            <a:endParaRPr b="1" sz="2500">
              <a:solidFill>
                <a:schemeClr val="accent2"/>
              </a:solidFill>
              <a:latin typeface="El Messiri"/>
              <a:ea typeface="El Messiri"/>
              <a:cs typeface="El Messiri"/>
              <a:sym typeface="El Messiri"/>
            </a:endParaRPr>
          </a:p>
        </p:txBody>
      </p:sp>
      <p:pic>
        <p:nvPicPr>
          <p:cNvPr id="1496" name="Google Shape;1496;p61"/>
          <p:cNvPicPr preferRelativeResize="0"/>
          <p:nvPr/>
        </p:nvPicPr>
        <p:blipFill>
          <a:blip r:embed="rId3">
            <a:alphaModFix/>
          </a:blip>
          <a:stretch>
            <a:fillRect/>
          </a:stretch>
        </p:blipFill>
        <p:spPr>
          <a:xfrm>
            <a:off x="516775" y="831775"/>
            <a:ext cx="8110450" cy="36204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62"/>
          <p:cNvSpPr txBox="1"/>
          <p:nvPr>
            <p:ph idx="4294967295" type="title"/>
          </p:nvPr>
        </p:nvSpPr>
        <p:spPr>
          <a:xfrm>
            <a:off x="2014650" y="252725"/>
            <a:ext cx="5114700" cy="4950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2500">
                <a:solidFill>
                  <a:schemeClr val="accent2"/>
                </a:solidFill>
              </a:rPr>
              <a:t>Deploy Using </a:t>
            </a:r>
            <a:r>
              <a:rPr lang="en" sz="2500">
                <a:solidFill>
                  <a:schemeClr val="accent2"/>
                </a:solidFill>
              </a:rPr>
              <a:t>Hugging Face</a:t>
            </a:r>
            <a:endParaRPr sz="2500">
              <a:solidFill>
                <a:schemeClr val="accent2"/>
              </a:solidFill>
            </a:endParaRPr>
          </a:p>
        </p:txBody>
      </p:sp>
      <p:sp>
        <p:nvSpPr>
          <p:cNvPr id="1502" name="Google Shape;1502;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03" name="Google Shape;1503;p62"/>
          <p:cNvSpPr txBox="1"/>
          <p:nvPr/>
        </p:nvSpPr>
        <p:spPr>
          <a:xfrm>
            <a:off x="590725" y="890825"/>
            <a:ext cx="3514500" cy="36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Albert Sans"/>
                <a:ea typeface="Albert Sans"/>
                <a:cs typeface="Albert Sans"/>
                <a:sym typeface="Albert Sans"/>
              </a:rPr>
              <a:t>Step-by-Step Deployment on Hugging Face:</a:t>
            </a:r>
            <a:endParaRPr b="1" sz="1800">
              <a:solidFill>
                <a:schemeClr val="accent2"/>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a:p>
            <a:pPr indent="-317500" lvl="0" marL="457200" rtl="0" algn="l">
              <a:spcBef>
                <a:spcPts val="0"/>
              </a:spcBef>
              <a:spcAft>
                <a:spcPts val="0"/>
              </a:spcAft>
              <a:buClr>
                <a:schemeClr val="dk1"/>
              </a:buClr>
              <a:buSzPts val="1400"/>
              <a:buFont typeface="Albert Sans"/>
              <a:buAutoNum type="arabicPeriod"/>
            </a:pPr>
            <a:r>
              <a:rPr b="1" lang="en">
                <a:solidFill>
                  <a:schemeClr val="dk1"/>
                </a:solidFill>
                <a:latin typeface="Albert Sans"/>
                <a:ea typeface="Albert Sans"/>
                <a:cs typeface="Albert Sans"/>
                <a:sym typeface="Albert Sans"/>
              </a:rPr>
              <a:t>Creating a Space:</a:t>
            </a:r>
            <a:r>
              <a:rPr lang="en">
                <a:solidFill>
                  <a:schemeClr val="dk1"/>
                </a:solidFill>
                <a:latin typeface="Albert Sans"/>
                <a:ea typeface="Albert Sans"/>
                <a:cs typeface="Albert Sans"/>
                <a:sym typeface="Albert Sans"/>
              </a:rPr>
              <a:t> Navigate to Hugging Face Spaces and set up the environment for </a:t>
            </a:r>
            <a:r>
              <a:rPr b="1" lang="en">
                <a:solidFill>
                  <a:schemeClr val="dk1"/>
                </a:solidFill>
                <a:latin typeface="Albert Sans"/>
                <a:ea typeface="Albert Sans"/>
                <a:cs typeface="Albert Sans"/>
                <a:sym typeface="Albert Sans"/>
              </a:rPr>
              <a:t>Gradio</a:t>
            </a:r>
            <a:r>
              <a:rPr lang="en">
                <a:solidFill>
                  <a:schemeClr val="dk1"/>
                </a:solidFill>
                <a:latin typeface="Albert Sans"/>
                <a:ea typeface="Albert Sans"/>
                <a:cs typeface="Albert Sans"/>
                <a:sym typeface="Albert Sans"/>
              </a:rPr>
              <a:t>. </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a:p>
            <a:pPr indent="-317500" lvl="0" marL="457200" rtl="0" algn="l">
              <a:spcBef>
                <a:spcPts val="0"/>
              </a:spcBef>
              <a:spcAft>
                <a:spcPts val="0"/>
              </a:spcAft>
              <a:buClr>
                <a:schemeClr val="dk1"/>
              </a:buClr>
              <a:buSzPts val="1400"/>
              <a:buFont typeface="Albert Sans"/>
              <a:buAutoNum type="arabicPeriod"/>
            </a:pPr>
            <a:r>
              <a:rPr b="1" lang="en">
                <a:solidFill>
                  <a:schemeClr val="dk1"/>
                </a:solidFill>
                <a:latin typeface="Albert Sans"/>
                <a:ea typeface="Albert Sans"/>
                <a:cs typeface="Albert Sans"/>
                <a:sym typeface="Albert Sans"/>
              </a:rPr>
              <a:t>Adding Required Files: </a:t>
            </a:r>
            <a:r>
              <a:rPr lang="en">
                <a:solidFill>
                  <a:schemeClr val="dk1"/>
                </a:solidFill>
                <a:latin typeface="Albert Sans"/>
                <a:ea typeface="Albert Sans"/>
                <a:cs typeface="Albert Sans"/>
                <a:sym typeface="Albert Sans"/>
              </a:rPr>
              <a:t>Include </a:t>
            </a:r>
            <a:r>
              <a:rPr b="1" lang="en">
                <a:solidFill>
                  <a:schemeClr val="dk1"/>
                </a:solidFill>
                <a:latin typeface="Albert Sans"/>
                <a:ea typeface="Albert Sans"/>
                <a:cs typeface="Albert Sans"/>
                <a:sym typeface="Albert Sans"/>
              </a:rPr>
              <a:t>requirements.txt</a:t>
            </a:r>
            <a:r>
              <a:rPr lang="en">
                <a:solidFill>
                  <a:schemeClr val="dk1"/>
                </a:solidFill>
                <a:latin typeface="Albert Sans"/>
                <a:ea typeface="Albert Sans"/>
                <a:cs typeface="Albert Sans"/>
                <a:sym typeface="Albert Sans"/>
              </a:rPr>
              <a:t> listing necessary packages. Add </a:t>
            </a:r>
            <a:r>
              <a:rPr b="1" lang="en">
                <a:solidFill>
                  <a:schemeClr val="dk1"/>
                </a:solidFill>
                <a:latin typeface="Albert Sans"/>
                <a:ea typeface="Albert Sans"/>
                <a:cs typeface="Albert Sans"/>
                <a:sym typeface="Albert Sans"/>
              </a:rPr>
              <a:t>app.py</a:t>
            </a:r>
            <a:r>
              <a:rPr lang="en">
                <a:solidFill>
                  <a:schemeClr val="dk1"/>
                </a:solidFill>
                <a:latin typeface="Albert Sans"/>
                <a:ea typeface="Albert Sans"/>
                <a:cs typeface="Albert Sans"/>
                <a:sym typeface="Albert Sans"/>
              </a:rPr>
              <a:t>, which built using </a:t>
            </a:r>
            <a:r>
              <a:rPr b="1" lang="en">
                <a:solidFill>
                  <a:schemeClr val="dk1"/>
                </a:solidFill>
                <a:latin typeface="Albert Sans"/>
                <a:ea typeface="Albert Sans"/>
                <a:cs typeface="Albert Sans"/>
                <a:sym typeface="Albert Sans"/>
              </a:rPr>
              <a:t>OOP </a:t>
            </a:r>
            <a:r>
              <a:rPr lang="en">
                <a:solidFill>
                  <a:schemeClr val="dk1"/>
                </a:solidFill>
                <a:latin typeface="Albert Sans"/>
                <a:ea typeface="Albert Sans"/>
                <a:cs typeface="Albert Sans"/>
                <a:sym typeface="Albert Sans"/>
              </a:rPr>
              <a:t>containing the </a:t>
            </a:r>
            <a:r>
              <a:rPr b="1" lang="en">
                <a:solidFill>
                  <a:schemeClr val="dk1"/>
                </a:solidFill>
                <a:latin typeface="Albert Sans"/>
                <a:ea typeface="Albert Sans"/>
                <a:cs typeface="Albert Sans"/>
                <a:sym typeface="Albert Sans"/>
              </a:rPr>
              <a:t>HadithChat </a:t>
            </a:r>
            <a:r>
              <a:rPr lang="en">
                <a:solidFill>
                  <a:schemeClr val="dk1"/>
                </a:solidFill>
                <a:latin typeface="Albert Sans"/>
                <a:ea typeface="Albert Sans"/>
                <a:cs typeface="Albert Sans"/>
                <a:sym typeface="Albert Sans"/>
              </a:rPr>
              <a:t>class for </a:t>
            </a:r>
            <a:r>
              <a:rPr b="1" lang="en">
                <a:solidFill>
                  <a:schemeClr val="dk1"/>
                </a:solidFill>
                <a:latin typeface="Albert Sans"/>
                <a:ea typeface="Albert Sans"/>
                <a:cs typeface="Albert Sans"/>
                <a:sym typeface="Albert Sans"/>
              </a:rPr>
              <a:t>QDrant </a:t>
            </a:r>
            <a:r>
              <a:rPr lang="en">
                <a:solidFill>
                  <a:schemeClr val="dk1"/>
                </a:solidFill>
                <a:latin typeface="Albert Sans"/>
                <a:ea typeface="Albert Sans"/>
                <a:cs typeface="Albert Sans"/>
                <a:sym typeface="Albert Sans"/>
              </a:rPr>
              <a:t>and </a:t>
            </a:r>
            <a:r>
              <a:rPr b="1" lang="en">
                <a:solidFill>
                  <a:schemeClr val="dk1"/>
                </a:solidFill>
                <a:latin typeface="Albert Sans"/>
                <a:ea typeface="Albert Sans"/>
                <a:cs typeface="Albert Sans"/>
                <a:sym typeface="Albert Sans"/>
              </a:rPr>
              <a:t>Gemini interactions</a:t>
            </a:r>
            <a:r>
              <a:rPr lang="en">
                <a:solidFill>
                  <a:schemeClr val="dk1"/>
                </a:solidFill>
                <a:latin typeface="Albert Sans"/>
                <a:ea typeface="Albert Sans"/>
                <a:cs typeface="Albert Sans"/>
                <a:sym typeface="Albert Sans"/>
              </a:rPr>
              <a:t>.</a:t>
            </a:r>
            <a:endParaRPr>
              <a:solidFill>
                <a:schemeClr val="dk1"/>
              </a:solidFill>
              <a:latin typeface="Albert Sans"/>
              <a:ea typeface="Albert Sans"/>
              <a:cs typeface="Albert Sans"/>
              <a:sym typeface="Albert Sans"/>
            </a:endParaRPr>
          </a:p>
        </p:txBody>
      </p:sp>
      <p:pic>
        <p:nvPicPr>
          <p:cNvPr id="1504" name="Google Shape;1504;p62"/>
          <p:cNvPicPr preferRelativeResize="0"/>
          <p:nvPr/>
        </p:nvPicPr>
        <p:blipFill>
          <a:blip r:embed="rId3">
            <a:alphaModFix/>
          </a:blip>
          <a:stretch>
            <a:fillRect/>
          </a:stretch>
        </p:blipFill>
        <p:spPr>
          <a:xfrm>
            <a:off x="4327300" y="1050975"/>
            <a:ext cx="4229475" cy="22993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10" name="Google Shape;1510;p63"/>
          <p:cNvPicPr preferRelativeResize="0"/>
          <p:nvPr/>
        </p:nvPicPr>
        <p:blipFill>
          <a:blip r:embed="rId3">
            <a:alphaModFix/>
          </a:blip>
          <a:stretch>
            <a:fillRect/>
          </a:stretch>
        </p:blipFill>
        <p:spPr>
          <a:xfrm>
            <a:off x="588425" y="379238"/>
            <a:ext cx="3916624" cy="4385024"/>
          </a:xfrm>
          <a:prstGeom prst="rect">
            <a:avLst/>
          </a:prstGeom>
          <a:noFill/>
          <a:ln>
            <a:noFill/>
          </a:ln>
        </p:spPr>
      </p:pic>
      <p:pic>
        <p:nvPicPr>
          <p:cNvPr id="1511" name="Google Shape;1511;p63"/>
          <p:cNvPicPr preferRelativeResize="0"/>
          <p:nvPr/>
        </p:nvPicPr>
        <p:blipFill>
          <a:blip r:embed="rId4">
            <a:alphaModFix/>
          </a:blip>
          <a:stretch>
            <a:fillRect/>
          </a:stretch>
        </p:blipFill>
        <p:spPr>
          <a:xfrm>
            <a:off x="4929975" y="379226"/>
            <a:ext cx="3729777" cy="43850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17" name="Google Shape;1517;p64"/>
          <p:cNvPicPr preferRelativeResize="0"/>
          <p:nvPr/>
        </p:nvPicPr>
        <p:blipFill>
          <a:blip r:embed="rId3">
            <a:alphaModFix/>
          </a:blip>
          <a:stretch>
            <a:fillRect/>
          </a:stretch>
        </p:blipFill>
        <p:spPr>
          <a:xfrm>
            <a:off x="597888" y="1328288"/>
            <a:ext cx="7948224" cy="2486925"/>
          </a:xfrm>
          <a:prstGeom prst="rect">
            <a:avLst/>
          </a:prstGeom>
          <a:noFill/>
          <a:ln>
            <a:noFill/>
          </a:ln>
        </p:spPr>
      </p:pic>
      <p:sp>
        <p:nvSpPr>
          <p:cNvPr id="1518" name="Google Shape;1518;p64"/>
          <p:cNvSpPr txBox="1"/>
          <p:nvPr/>
        </p:nvSpPr>
        <p:spPr>
          <a:xfrm>
            <a:off x="577675" y="776950"/>
            <a:ext cx="5036400" cy="4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accent2"/>
                </a:solidFill>
                <a:latin typeface="Albert Sans"/>
                <a:ea typeface="Albert Sans"/>
                <a:cs typeface="Albert Sans"/>
                <a:sym typeface="Albert Sans"/>
              </a:rPr>
              <a:t>Question-Answer Interaction Example:</a:t>
            </a:r>
            <a:endParaRPr b="1" sz="1700">
              <a:solidFill>
                <a:schemeClr val="accent2"/>
              </a:solidFill>
              <a:latin typeface="Albert Sans"/>
              <a:ea typeface="Albert Sans"/>
              <a:cs typeface="Albert Sans"/>
              <a:sym typeface="Albert Sans"/>
            </a:endParaRPr>
          </a:p>
        </p:txBody>
      </p:sp>
      <p:sp>
        <p:nvSpPr>
          <p:cNvPr id="1519" name="Google Shape;1519;p64"/>
          <p:cNvSpPr txBox="1"/>
          <p:nvPr/>
        </p:nvSpPr>
        <p:spPr>
          <a:xfrm>
            <a:off x="2972850" y="88075"/>
            <a:ext cx="3192900" cy="60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accent2"/>
                </a:solidFill>
                <a:latin typeface="El Messiri"/>
                <a:ea typeface="El Messiri"/>
                <a:cs typeface="El Messiri"/>
                <a:sym typeface="El Messiri"/>
              </a:rPr>
              <a:t>Examples</a:t>
            </a:r>
            <a:endParaRPr b="1" sz="3000">
              <a:solidFill>
                <a:schemeClr val="accent2"/>
              </a:solidFill>
              <a:latin typeface="El Messiri"/>
              <a:ea typeface="El Messiri"/>
              <a:cs typeface="El Messiri"/>
              <a:sym typeface="El Messi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pic>
        <p:nvPicPr>
          <p:cNvPr id="1069" name="Google Shape;1069;p29"/>
          <p:cNvPicPr preferRelativeResize="0"/>
          <p:nvPr/>
        </p:nvPicPr>
        <p:blipFill>
          <a:blip r:embed="rId3">
            <a:alphaModFix/>
          </a:blip>
          <a:stretch>
            <a:fillRect/>
          </a:stretch>
        </p:blipFill>
        <p:spPr>
          <a:xfrm>
            <a:off x="450800" y="721150"/>
            <a:ext cx="3721800" cy="3699300"/>
          </a:xfrm>
          <a:prstGeom prst="ellipse">
            <a:avLst/>
          </a:prstGeom>
          <a:noFill/>
          <a:ln>
            <a:noFill/>
          </a:ln>
          <a:effectLst>
            <a:outerShdw blurRad="528638" rotWithShape="0" algn="bl" dist="685800">
              <a:srgbClr val="000000">
                <a:alpha val="50000"/>
              </a:srgbClr>
            </a:outerShdw>
          </a:effectLst>
        </p:spPr>
      </p:pic>
      <p:sp>
        <p:nvSpPr>
          <p:cNvPr id="1070" name="Google Shape;1070;p29"/>
          <p:cNvSpPr txBox="1"/>
          <p:nvPr>
            <p:ph type="title"/>
          </p:nvPr>
        </p:nvSpPr>
        <p:spPr>
          <a:xfrm>
            <a:off x="677650" y="148450"/>
            <a:ext cx="7704000" cy="5727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SzPts val="3800"/>
              <a:buNone/>
            </a:pPr>
            <a:r>
              <a:rPr lang="en">
                <a:solidFill>
                  <a:schemeClr val="accent2"/>
                </a:solidFill>
              </a:rPr>
              <a:t>Introduction</a:t>
            </a:r>
            <a:endParaRPr>
              <a:solidFill>
                <a:schemeClr val="accent2"/>
              </a:solidFill>
            </a:endParaRPr>
          </a:p>
        </p:txBody>
      </p:sp>
      <p:sp>
        <p:nvSpPr>
          <p:cNvPr id="1071" name="Google Shape;1071;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72" name="Google Shape;1072;p29"/>
          <p:cNvSpPr/>
          <p:nvPr/>
        </p:nvSpPr>
        <p:spPr>
          <a:xfrm>
            <a:off x="3049739" y="3617103"/>
            <a:ext cx="5570984" cy="541249"/>
          </a:xfrm>
          <a:custGeom>
            <a:rect b="b" l="l" r="r" t="t"/>
            <a:pathLst>
              <a:path extrusionOk="0" h="510612" w="6440444">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rgbClr val="13A1D8"/>
          </a:solidFill>
          <a:ln>
            <a:noFill/>
          </a:ln>
        </p:spPr>
        <p:txBody>
          <a:bodyPr anchorCtr="0" anchor="ctr" bIns="38100" lIns="1280150" spcFirstLastPara="1" rIns="38100" wrap="square" tIns="38100">
            <a:noAutofit/>
          </a:bodyPr>
          <a:lstStyle/>
          <a:p>
            <a:pPr indent="0" lvl="0" marL="0" rtl="0" algn="l">
              <a:lnSpc>
                <a:spcPct val="106666"/>
              </a:lnSpc>
              <a:spcBef>
                <a:spcPts val="0"/>
              </a:spcBef>
              <a:spcAft>
                <a:spcPts val="0"/>
              </a:spcAft>
              <a:buNone/>
            </a:pPr>
            <a:r>
              <a:rPr b="1" lang="en" sz="1200">
                <a:solidFill>
                  <a:srgbClr val="FFFFFF"/>
                </a:solidFill>
                <a:latin typeface="Calibri"/>
                <a:ea typeface="Calibri"/>
                <a:cs typeface="Calibri"/>
                <a:sym typeface="Calibri"/>
              </a:rPr>
              <a:t>Project Aim : This project aims to develop an advanced Hadith QA and retrieval system, enhancing accessibility and efficiency.</a:t>
            </a:r>
            <a:endParaRPr b="1" sz="1200">
              <a:solidFill>
                <a:srgbClr val="FFFFFF"/>
              </a:solidFill>
              <a:latin typeface="Calibri"/>
              <a:ea typeface="Calibri"/>
              <a:cs typeface="Calibri"/>
              <a:sym typeface="Calibri"/>
            </a:endParaRPr>
          </a:p>
        </p:txBody>
      </p:sp>
      <p:sp>
        <p:nvSpPr>
          <p:cNvPr id="1073" name="Google Shape;1073;p29"/>
          <p:cNvSpPr/>
          <p:nvPr/>
        </p:nvSpPr>
        <p:spPr>
          <a:xfrm>
            <a:off x="3049739" y="2978540"/>
            <a:ext cx="5570984" cy="541249"/>
          </a:xfrm>
          <a:custGeom>
            <a:rect b="b" l="l" r="r" t="t"/>
            <a:pathLst>
              <a:path extrusionOk="0" h="510612" w="6440444">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rgbClr val="902411"/>
          </a:solidFill>
          <a:ln>
            <a:noFill/>
          </a:ln>
        </p:spPr>
        <p:txBody>
          <a:bodyPr anchorCtr="0" anchor="ctr" bIns="38100" lIns="1554475" spcFirstLastPara="1" rIns="38100" wrap="square" tIns="38100">
            <a:noAutofit/>
          </a:bodyPr>
          <a:lstStyle/>
          <a:p>
            <a:pPr indent="0" lvl="0" marL="0" rtl="0" algn="l">
              <a:lnSpc>
                <a:spcPct val="106666"/>
              </a:lnSpc>
              <a:spcBef>
                <a:spcPts val="0"/>
              </a:spcBef>
              <a:spcAft>
                <a:spcPts val="0"/>
              </a:spcAft>
              <a:buNone/>
            </a:pPr>
            <a:r>
              <a:rPr b="1" lang="en" sz="1200">
                <a:solidFill>
                  <a:srgbClr val="FFFFFF"/>
                </a:solidFill>
                <a:latin typeface="Calibri"/>
                <a:ea typeface="Calibri"/>
                <a:cs typeface="Calibri"/>
                <a:sym typeface="Calibri"/>
              </a:rPr>
              <a:t>NLP Techniques : (NLP) automates and improves retrieval by addressing concise language and context understanding.</a:t>
            </a:r>
            <a:endParaRPr b="1" sz="1200">
              <a:solidFill>
                <a:srgbClr val="FFFFFF"/>
              </a:solidFill>
              <a:latin typeface="Calibri"/>
              <a:ea typeface="Calibri"/>
              <a:cs typeface="Calibri"/>
              <a:sym typeface="Calibri"/>
            </a:endParaRPr>
          </a:p>
        </p:txBody>
      </p:sp>
      <p:sp>
        <p:nvSpPr>
          <p:cNvPr id="1074" name="Google Shape;1074;p29"/>
          <p:cNvSpPr/>
          <p:nvPr/>
        </p:nvSpPr>
        <p:spPr>
          <a:xfrm>
            <a:off x="3049739" y="2339976"/>
            <a:ext cx="5570984" cy="541249"/>
          </a:xfrm>
          <a:custGeom>
            <a:rect b="b" l="l" r="r" t="t"/>
            <a:pathLst>
              <a:path extrusionOk="0" h="510612" w="6440444">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rgbClr val="C96F07"/>
          </a:solidFill>
          <a:ln>
            <a:noFill/>
          </a:ln>
        </p:spPr>
        <p:txBody>
          <a:bodyPr anchorCtr="0" anchor="ctr" bIns="38100" lIns="1737350" spcFirstLastPara="1" rIns="38100" wrap="square" tIns="38100">
            <a:noAutofit/>
          </a:bodyPr>
          <a:lstStyle/>
          <a:p>
            <a:pPr indent="0" lvl="0" marL="0" rtl="0" algn="l">
              <a:lnSpc>
                <a:spcPct val="106666"/>
              </a:lnSpc>
              <a:spcBef>
                <a:spcPts val="0"/>
              </a:spcBef>
              <a:spcAft>
                <a:spcPts val="0"/>
              </a:spcAft>
              <a:buNone/>
            </a:pPr>
            <a:r>
              <a:rPr b="1" lang="en" sz="1200">
                <a:solidFill>
                  <a:srgbClr val="FFFFFF"/>
                </a:solidFill>
                <a:latin typeface="Calibri"/>
                <a:ea typeface="Calibri"/>
                <a:cs typeface="Calibri"/>
                <a:sym typeface="Calibri"/>
              </a:rPr>
              <a:t>Digital</a:t>
            </a:r>
            <a:r>
              <a:rPr b="1" lang="en" sz="1200">
                <a:solidFill>
                  <a:srgbClr val="FFFFFF"/>
                </a:solidFill>
                <a:latin typeface="Calibri"/>
                <a:ea typeface="Calibri"/>
                <a:cs typeface="Calibri"/>
                <a:sym typeface="Calibri"/>
              </a:rPr>
              <a:t> Transformation</a:t>
            </a:r>
            <a:r>
              <a:rPr b="1" lang="en" sz="1200">
                <a:solidFill>
                  <a:srgbClr val="FFFFFF"/>
                </a:solidFill>
                <a:latin typeface="Calibri"/>
                <a:ea typeface="Calibri"/>
                <a:cs typeface="Calibri"/>
                <a:sym typeface="Calibri"/>
              </a:rPr>
              <a:t>: The digital age has made online Hadith resources more available, supporting advanced retrieval systems.</a:t>
            </a:r>
            <a:endParaRPr b="1" sz="1200">
              <a:solidFill>
                <a:srgbClr val="FFFFFF"/>
              </a:solidFill>
              <a:latin typeface="Calibri"/>
              <a:ea typeface="Calibri"/>
              <a:cs typeface="Calibri"/>
              <a:sym typeface="Calibri"/>
            </a:endParaRPr>
          </a:p>
        </p:txBody>
      </p:sp>
      <p:sp>
        <p:nvSpPr>
          <p:cNvPr id="1075" name="Google Shape;1075;p29"/>
          <p:cNvSpPr/>
          <p:nvPr/>
        </p:nvSpPr>
        <p:spPr>
          <a:xfrm>
            <a:off x="3049739" y="1701414"/>
            <a:ext cx="5570984" cy="541249"/>
          </a:xfrm>
          <a:custGeom>
            <a:rect b="b" l="l" r="r" t="t"/>
            <a:pathLst>
              <a:path extrusionOk="0" h="510612" w="6440444">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rgbClr val="7D9445"/>
          </a:solidFill>
          <a:ln>
            <a:noFill/>
          </a:ln>
        </p:spPr>
        <p:txBody>
          <a:bodyPr anchorCtr="0" anchor="ctr" bIns="38100" lIns="1554475" spcFirstLastPara="1" rIns="38100" wrap="square" tIns="38100">
            <a:noAutofit/>
          </a:bodyPr>
          <a:lstStyle/>
          <a:p>
            <a:pPr indent="0" lvl="0" marL="0" rtl="0" algn="l">
              <a:lnSpc>
                <a:spcPct val="106666"/>
              </a:lnSpc>
              <a:spcBef>
                <a:spcPts val="0"/>
              </a:spcBef>
              <a:spcAft>
                <a:spcPts val="0"/>
              </a:spcAft>
              <a:buNone/>
            </a:pPr>
            <a:r>
              <a:rPr b="1" lang="en" sz="1200">
                <a:solidFill>
                  <a:srgbClr val="FFFFFF"/>
                </a:solidFill>
                <a:latin typeface="Calibri"/>
                <a:ea typeface="Calibri"/>
                <a:cs typeface="Calibri"/>
                <a:sym typeface="Calibri"/>
              </a:rPr>
              <a:t>Manual Retrieval Challenges: Traditional Hadith retrieval methods are time-consuming and resource-intensive</a:t>
            </a:r>
            <a:endParaRPr b="1" sz="1200">
              <a:solidFill>
                <a:srgbClr val="FFFFFF"/>
              </a:solidFill>
              <a:latin typeface="Calibri"/>
              <a:ea typeface="Calibri"/>
              <a:cs typeface="Calibri"/>
              <a:sym typeface="Calibri"/>
            </a:endParaRPr>
          </a:p>
        </p:txBody>
      </p:sp>
      <p:sp>
        <p:nvSpPr>
          <p:cNvPr id="1076" name="Google Shape;1076;p29"/>
          <p:cNvSpPr/>
          <p:nvPr/>
        </p:nvSpPr>
        <p:spPr>
          <a:xfrm>
            <a:off x="3049739" y="1062850"/>
            <a:ext cx="5570984" cy="541249"/>
          </a:xfrm>
          <a:custGeom>
            <a:rect b="b" l="l" r="r" t="t"/>
            <a:pathLst>
              <a:path extrusionOk="0" h="510612" w="6440444">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rgbClr val="F8B100"/>
          </a:solidFill>
          <a:ln>
            <a:noFill/>
          </a:ln>
        </p:spPr>
        <p:txBody>
          <a:bodyPr anchorCtr="0" anchor="ctr" bIns="38100" lIns="1280150" spcFirstLastPara="1" rIns="38100" wrap="square" tIns="38100">
            <a:noAutofit/>
          </a:bodyPr>
          <a:lstStyle/>
          <a:p>
            <a:pPr indent="0" lvl="0" marL="0" rtl="0" algn="l">
              <a:lnSpc>
                <a:spcPct val="106666"/>
              </a:lnSpc>
              <a:spcBef>
                <a:spcPts val="0"/>
              </a:spcBef>
              <a:spcAft>
                <a:spcPts val="0"/>
              </a:spcAft>
              <a:buNone/>
            </a:pPr>
            <a:r>
              <a:rPr b="1" lang="en" sz="1200">
                <a:solidFill>
                  <a:schemeClr val="dk1"/>
                </a:solidFill>
                <a:latin typeface="Calibri"/>
                <a:ea typeface="Calibri"/>
                <a:cs typeface="Calibri"/>
                <a:sym typeface="Calibri"/>
              </a:rPr>
              <a:t>Cornerstone of Islamic Scholarship: Sunnah, the sayings and practices of Prophet Muhammad (PBUH), are essential for Islamic study and practice.</a:t>
            </a:r>
            <a:endParaRPr b="1" sz="1200">
              <a:solidFill>
                <a:schemeClr val="dk1"/>
              </a:solidFill>
              <a:latin typeface="Calibri"/>
              <a:ea typeface="Calibri"/>
              <a:cs typeface="Calibri"/>
              <a:sym typeface="Calibri"/>
            </a:endParaRPr>
          </a:p>
        </p:txBody>
      </p:sp>
      <p:sp>
        <p:nvSpPr>
          <p:cNvPr id="1077" name="Google Shape;1077;p29"/>
          <p:cNvSpPr/>
          <p:nvPr/>
        </p:nvSpPr>
        <p:spPr>
          <a:xfrm>
            <a:off x="2720750" y="3617103"/>
            <a:ext cx="1288440" cy="540324"/>
          </a:xfrm>
          <a:custGeom>
            <a:rect b="b" l="l" r="r" t="t"/>
            <a:pathLst>
              <a:path extrusionOk="0" h="21600" w="21600">
                <a:moveTo>
                  <a:pt x="0" y="10800"/>
                </a:moveTo>
                <a:lnTo>
                  <a:pt x="0" y="10800"/>
                </a:lnTo>
                <a:cubicBezTo>
                  <a:pt x="0" y="16756"/>
                  <a:pt x="1662" y="21600"/>
                  <a:pt x="3705" y="21600"/>
                </a:cubicBezTo>
                <a:lnTo>
                  <a:pt x="16638" y="21600"/>
                </a:lnTo>
                <a:cubicBezTo>
                  <a:pt x="18614" y="15120"/>
                  <a:pt x="20298" y="7920"/>
                  <a:pt x="21600" y="0"/>
                </a:cubicBezTo>
                <a:lnTo>
                  <a:pt x="3705" y="0"/>
                </a:lnTo>
                <a:cubicBezTo>
                  <a:pt x="1662" y="0"/>
                  <a:pt x="0" y="4844"/>
                  <a:pt x="0" y="10800"/>
                </a:cubicBezTo>
                <a:close/>
              </a:path>
            </a:pathLst>
          </a:custGeom>
          <a:solidFill>
            <a:srgbClr val="4CC1E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8" name="Google Shape;1078;p29"/>
          <p:cNvSpPr/>
          <p:nvPr/>
        </p:nvSpPr>
        <p:spPr>
          <a:xfrm>
            <a:off x="2720751" y="2978540"/>
            <a:ext cx="1451790" cy="540324"/>
          </a:xfrm>
          <a:custGeom>
            <a:rect b="b" l="l" r="r" t="t"/>
            <a:pathLst>
              <a:path extrusionOk="0" h="21600" w="21600">
                <a:moveTo>
                  <a:pt x="0" y="10800"/>
                </a:moveTo>
                <a:cubicBezTo>
                  <a:pt x="0" y="16756"/>
                  <a:pt x="1475" y="21600"/>
                  <a:pt x="3288" y="21600"/>
                </a:cubicBezTo>
                <a:lnTo>
                  <a:pt x="19707" y="21600"/>
                </a:lnTo>
                <a:cubicBezTo>
                  <a:pt x="20584" y="14793"/>
                  <a:pt x="21241" y="7527"/>
                  <a:pt x="21600" y="0"/>
                </a:cubicBezTo>
                <a:lnTo>
                  <a:pt x="3288" y="0"/>
                </a:lnTo>
                <a:cubicBezTo>
                  <a:pt x="1475" y="0"/>
                  <a:pt x="0" y="4844"/>
                  <a:pt x="0" y="10800"/>
                </a:cubicBezTo>
                <a:close/>
              </a:path>
            </a:pathLst>
          </a:custGeom>
          <a:solidFill>
            <a:srgbClr val="C13018"/>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9" name="Google Shape;1079;p29"/>
          <p:cNvSpPr/>
          <p:nvPr/>
        </p:nvSpPr>
        <p:spPr>
          <a:xfrm>
            <a:off x="2720750" y="2339976"/>
            <a:ext cx="1477278" cy="540324"/>
          </a:xfrm>
          <a:custGeom>
            <a:rect b="b" l="l" r="r" t="t"/>
            <a:pathLst>
              <a:path extrusionOk="0" h="21600" w="21600">
                <a:moveTo>
                  <a:pt x="0" y="10800"/>
                </a:moveTo>
                <a:cubicBezTo>
                  <a:pt x="0" y="16756"/>
                  <a:pt x="1449" y="21600"/>
                  <a:pt x="3231" y="21600"/>
                </a:cubicBezTo>
                <a:lnTo>
                  <a:pt x="21404" y="21600"/>
                </a:lnTo>
                <a:cubicBezTo>
                  <a:pt x="21522" y="18065"/>
                  <a:pt x="21600" y="14465"/>
                  <a:pt x="21600" y="10800"/>
                </a:cubicBezTo>
                <a:cubicBezTo>
                  <a:pt x="21600" y="7135"/>
                  <a:pt x="21541" y="3535"/>
                  <a:pt x="21404" y="0"/>
                </a:cubicBezTo>
                <a:lnTo>
                  <a:pt x="3231" y="0"/>
                </a:lnTo>
                <a:cubicBezTo>
                  <a:pt x="1449" y="0"/>
                  <a:pt x="0" y="4844"/>
                  <a:pt x="0" y="10800"/>
                </a:cubicBezTo>
                <a:close/>
              </a:path>
            </a:pathLst>
          </a:custGeom>
          <a:solidFill>
            <a:srgbClr val="F7931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0" name="Google Shape;1080;p29"/>
          <p:cNvSpPr/>
          <p:nvPr/>
        </p:nvSpPr>
        <p:spPr>
          <a:xfrm>
            <a:off x="2720751" y="1701414"/>
            <a:ext cx="1451790" cy="540324"/>
          </a:xfrm>
          <a:custGeom>
            <a:rect b="b" l="l" r="r" t="t"/>
            <a:pathLst>
              <a:path extrusionOk="0" h="21600" w="21600">
                <a:moveTo>
                  <a:pt x="0" y="10800"/>
                </a:moveTo>
                <a:cubicBezTo>
                  <a:pt x="0" y="16756"/>
                  <a:pt x="1475" y="21600"/>
                  <a:pt x="3288" y="21600"/>
                </a:cubicBezTo>
                <a:lnTo>
                  <a:pt x="21600" y="21600"/>
                </a:lnTo>
                <a:cubicBezTo>
                  <a:pt x="21241" y="14073"/>
                  <a:pt x="20584" y="6807"/>
                  <a:pt x="19707" y="0"/>
                </a:cubicBezTo>
                <a:lnTo>
                  <a:pt x="3288" y="0"/>
                </a:lnTo>
                <a:cubicBezTo>
                  <a:pt x="1475" y="0"/>
                  <a:pt x="0" y="4844"/>
                  <a:pt x="0" y="10800"/>
                </a:cubicBezTo>
                <a:close/>
              </a:path>
            </a:pathLst>
          </a:custGeom>
          <a:solidFill>
            <a:srgbClr val="A2B969"/>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1" name="Google Shape;1081;p29"/>
          <p:cNvSpPr/>
          <p:nvPr/>
        </p:nvSpPr>
        <p:spPr>
          <a:xfrm>
            <a:off x="2720750" y="1062850"/>
            <a:ext cx="1288440" cy="540324"/>
          </a:xfrm>
          <a:custGeom>
            <a:rect b="b" l="l" r="r" t="t"/>
            <a:pathLst>
              <a:path extrusionOk="0" h="21600" w="21600">
                <a:moveTo>
                  <a:pt x="0" y="10800"/>
                </a:moveTo>
                <a:lnTo>
                  <a:pt x="0" y="10800"/>
                </a:lnTo>
                <a:cubicBezTo>
                  <a:pt x="0" y="16756"/>
                  <a:pt x="1662" y="21600"/>
                  <a:pt x="3705" y="21600"/>
                </a:cubicBezTo>
                <a:lnTo>
                  <a:pt x="21600" y="21600"/>
                </a:lnTo>
                <a:cubicBezTo>
                  <a:pt x="20298" y="13745"/>
                  <a:pt x="18614" y="6480"/>
                  <a:pt x="16638" y="0"/>
                </a:cubicBezTo>
                <a:lnTo>
                  <a:pt x="3705" y="0"/>
                </a:lnTo>
                <a:cubicBezTo>
                  <a:pt x="1662" y="65"/>
                  <a:pt x="0" y="4844"/>
                  <a:pt x="0" y="10800"/>
                </a:cubicBezTo>
                <a:close/>
              </a:path>
            </a:pathLst>
          </a:custGeom>
          <a:solidFill>
            <a:srgbClr val="FFCC4C"/>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descr="Bank with solid fill" id="1082" name="Google Shape;1082;p29"/>
          <p:cNvPicPr preferRelativeResize="0"/>
          <p:nvPr/>
        </p:nvPicPr>
        <p:blipFill rotWithShape="1">
          <a:blip r:embed="rId4">
            <a:alphaModFix/>
          </a:blip>
          <a:srcRect b="0" l="0" r="0" t="0"/>
          <a:stretch/>
        </p:blipFill>
        <p:spPr>
          <a:xfrm>
            <a:off x="2865252" y="1095764"/>
            <a:ext cx="388123" cy="474496"/>
          </a:xfrm>
          <a:prstGeom prst="rect">
            <a:avLst/>
          </a:prstGeom>
          <a:noFill/>
          <a:ln>
            <a:noFill/>
          </a:ln>
        </p:spPr>
      </p:pic>
      <p:pic>
        <p:nvPicPr>
          <p:cNvPr descr="Completed with solid fill" id="1083" name="Google Shape;1083;p29"/>
          <p:cNvPicPr preferRelativeResize="0"/>
          <p:nvPr/>
        </p:nvPicPr>
        <p:blipFill rotWithShape="1">
          <a:blip r:embed="rId5">
            <a:alphaModFix/>
          </a:blip>
          <a:srcRect b="0" l="0" r="0" t="0"/>
          <a:stretch/>
        </p:blipFill>
        <p:spPr>
          <a:xfrm>
            <a:off x="2865252" y="3650645"/>
            <a:ext cx="388123" cy="474496"/>
          </a:xfrm>
          <a:prstGeom prst="rect">
            <a:avLst/>
          </a:prstGeom>
          <a:noFill/>
          <a:ln>
            <a:noFill/>
          </a:ln>
        </p:spPr>
      </p:pic>
      <p:pic>
        <p:nvPicPr>
          <p:cNvPr descr="Meeting with solid fill" id="1084" name="Google Shape;1084;p29"/>
          <p:cNvPicPr preferRelativeResize="0"/>
          <p:nvPr/>
        </p:nvPicPr>
        <p:blipFill rotWithShape="1">
          <a:blip r:embed="rId6">
            <a:alphaModFix/>
          </a:blip>
          <a:srcRect b="0" l="0" r="0" t="0"/>
          <a:stretch/>
        </p:blipFill>
        <p:spPr>
          <a:xfrm>
            <a:off x="2865252" y="1767901"/>
            <a:ext cx="388123" cy="474496"/>
          </a:xfrm>
          <a:prstGeom prst="rect">
            <a:avLst/>
          </a:prstGeom>
          <a:noFill/>
          <a:ln>
            <a:noFill/>
          </a:ln>
        </p:spPr>
      </p:pic>
      <p:pic>
        <p:nvPicPr>
          <p:cNvPr id="1085" name="Google Shape;1085;p29"/>
          <p:cNvPicPr preferRelativeResize="0"/>
          <p:nvPr/>
        </p:nvPicPr>
        <p:blipFill>
          <a:blip r:embed="rId7">
            <a:alphaModFix/>
          </a:blip>
          <a:stretch>
            <a:fillRect/>
          </a:stretch>
        </p:blipFill>
        <p:spPr>
          <a:xfrm>
            <a:off x="2850578" y="2978525"/>
            <a:ext cx="417425" cy="540996"/>
          </a:xfrm>
          <a:prstGeom prst="rect">
            <a:avLst/>
          </a:prstGeom>
          <a:noFill/>
          <a:ln>
            <a:noFill/>
          </a:ln>
        </p:spPr>
      </p:pic>
      <p:pic>
        <p:nvPicPr>
          <p:cNvPr id="1086" name="Google Shape;1086;p29"/>
          <p:cNvPicPr preferRelativeResize="0"/>
          <p:nvPr/>
        </p:nvPicPr>
        <p:blipFill>
          <a:blip r:embed="rId8">
            <a:alphaModFix/>
          </a:blip>
          <a:stretch>
            <a:fillRect/>
          </a:stretch>
        </p:blipFill>
        <p:spPr>
          <a:xfrm>
            <a:off x="2865240" y="2358955"/>
            <a:ext cx="388124" cy="50302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25" name="Google Shape;1525;p65"/>
          <p:cNvSpPr/>
          <p:nvPr/>
        </p:nvSpPr>
        <p:spPr>
          <a:xfrm>
            <a:off x="3544564" y="881675"/>
            <a:ext cx="1961260" cy="1098203"/>
          </a:xfrm>
          <a:custGeom>
            <a:rect b="b" l="l" r="r" t="t"/>
            <a:pathLst>
              <a:path extrusionOk="0" h="1474098" w="2466994">
                <a:moveTo>
                  <a:pt x="1233497" y="0"/>
                </a:moveTo>
                <a:cubicBezTo>
                  <a:pt x="1620795" y="0"/>
                  <a:pt x="1987132" y="90523"/>
                  <a:pt x="2313453" y="250503"/>
                </a:cubicBezTo>
                <a:cubicBezTo>
                  <a:pt x="2481854" y="334712"/>
                  <a:pt x="2519726" y="555711"/>
                  <a:pt x="2387054" y="688368"/>
                </a:cubicBezTo>
                <a:lnTo>
                  <a:pt x="1860772" y="1214631"/>
                </a:lnTo>
                <a:cubicBezTo>
                  <a:pt x="1852435" y="1223069"/>
                  <a:pt x="1841836" y="1231450"/>
                  <a:pt x="1833499" y="1239888"/>
                </a:cubicBezTo>
                <a:lnTo>
                  <a:pt x="1833442" y="1240434"/>
                </a:lnTo>
                <a:cubicBezTo>
                  <a:pt x="1494529" y="1551987"/>
                  <a:pt x="972465" y="1551987"/>
                  <a:pt x="633552" y="1240434"/>
                </a:cubicBezTo>
                <a:lnTo>
                  <a:pt x="606222" y="1214631"/>
                </a:lnTo>
                <a:lnTo>
                  <a:pt x="79940" y="688368"/>
                </a:lnTo>
                <a:cubicBezTo>
                  <a:pt x="-52732" y="555711"/>
                  <a:pt x="-14860" y="332589"/>
                  <a:pt x="153541" y="250503"/>
                </a:cubicBezTo>
                <a:cubicBezTo>
                  <a:pt x="479862" y="90523"/>
                  <a:pt x="846199" y="0"/>
                  <a:pt x="1233497" y="0"/>
                </a:cubicBezTo>
                <a:close/>
              </a:path>
            </a:pathLst>
          </a:custGeom>
          <a:solidFill>
            <a:srgbClr val="A2B969"/>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6" name="Google Shape;1526;p65"/>
          <p:cNvSpPr/>
          <p:nvPr/>
        </p:nvSpPr>
        <p:spPr>
          <a:xfrm rot="10800000">
            <a:off x="3546976" y="3404995"/>
            <a:ext cx="1961260" cy="1098203"/>
          </a:xfrm>
          <a:custGeom>
            <a:rect b="b" l="l" r="r" t="t"/>
            <a:pathLst>
              <a:path extrusionOk="0" h="1474098" w="2466994">
                <a:moveTo>
                  <a:pt x="1233497" y="0"/>
                </a:moveTo>
                <a:cubicBezTo>
                  <a:pt x="1620795" y="0"/>
                  <a:pt x="1987132" y="90523"/>
                  <a:pt x="2313453" y="250503"/>
                </a:cubicBezTo>
                <a:cubicBezTo>
                  <a:pt x="2481854" y="334712"/>
                  <a:pt x="2519726" y="555711"/>
                  <a:pt x="2387054" y="688368"/>
                </a:cubicBezTo>
                <a:lnTo>
                  <a:pt x="1860772" y="1214631"/>
                </a:lnTo>
                <a:cubicBezTo>
                  <a:pt x="1852435" y="1223069"/>
                  <a:pt x="1841836" y="1231450"/>
                  <a:pt x="1833499" y="1239888"/>
                </a:cubicBezTo>
                <a:lnTo>
                  <a:pt x="1833442" y="1240434"/>
                </a:lnTo>
                <a:cubicBezTo>
                  <a:pt x="1494529" y="1551987"/>
                  <a:pt x="972465" y="1551987"/>
                  <a:pt x="633552" y="1240434"/>
                </a:cubicBezTo>
                <a:lnTo>
                  <a:pt x="606222" y="1214631"/>
                </a:lnTo>
                <a:lnTo>
                  <a:pt x="79940" y="688368"/>
                </a:lnTo>
                <a:cubicBezTo>
                  <a:pt x="-52732" y="555711"/>
                  <a:pt x="-14860" y="332589"/>
                  <a:pt x="153541" y="250503"/>
                </a:cubicBezTo>
                <a:cubicBezTo>
                  <a:pt x="479862" y="90523"/>
                  <a:pt x="846199" y="0"/>
                  <a:pt x="1233497" y="0"/>
                </a:cubicBezTo>
                <a:close/>
              </a:path>
            </a:pathLst>
          </a:custGeom>
          <a:solidFill>
            <a:srgbClr val="4CC1E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7" name="Google Shape;1527;p65"/>
          <p:cNvSpPr/>
          <p:nvPr/>
        </p:nvSpPr>
        <p:spPr>
          <a:xfrm rot="-5400000">
            <a:off x="2258199" y="2106228"/>
            <a:ext cx="1837911" cy="1171908"/>
          </a:xfrm>
          <a:custGeom>
            <a:rect b="b" l="l" r="r" t="t"/>
            <a:pathLst>
              <a:path extrusionOk="0" h="1474098" w="2466994">
                <a:moveTo>
                  <a:pt x="1233497" y="0"/>
                </a:moveTo>
                <a:cubicBezTo>
                  <a:pt x="1620795" y="0"/>
                  <a:pt x="1987132" y="90523"/>
                  <a:pt x="2313453" y="250503"/>
                </a:cubicBezTo>
                <a:cubicBezTo>
                  <a:pt x="2481854" y="334712"/>
                  <a:pt x="2519726" y="555711"/>
                  <a:pt x="2387054" y="688368"/>
                </a:cubicBezTo>
                <a:lnTo>
                  <a:pt x="1860772" y="1214631"/>
                </a:lnTo>
                <a:cubicBezTo>
                  <a:pt x="1852435" y="1223069"/>
                  <a:pt x="1841836" y="1231450"/>
                  <a:pt x="1833499" y="1239888"/>
                </a:cubicBezTo>
                <a:lnTo>
                  <a:pt x="1833442" y="1240434"/>
                </a:lnTo>
                <a:cubicBezTo>
                  <a:pt x="1494529" y="1551987"/>
                  <a:pt x="972465" y="1551987"/>
                  <a:pt x="633552" y="1240434"/>
                </a:cubicBezTo>
                <a:lnTo>
                  <a:pt x="606222" y="1214631"/>
                </a:lnTo>
                <a:lnTo>
                  <a:pt x="79940" y="688368"/>
                </a:lnTo>
                <a:cubicBezTo>
                  <a:pt x="-52732" y="555711"/>
                  <a:pt x="-14860" y="332589"/>
                  <a:pt x="153541" y="250503"/>
                </a:cubicBezTo>
                <a:cubicBezTo>
                  <a:pt x="479862" y="90523"/>
                  <a:pt x="846199" y="0"/>
                  <a:pt x="1233497" y="0"/>
                </a:cubicBezTo>
                <a:close/>
              </a:path>
            </a:pathLst>
          </a:custGeom>
          <a:solidFill>
            <a:srgbClr val="C13018"/>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8" name="Google Shape;1528;p65"/>
          <p:cNvSpPr/>
          <p:nvPr/>
        </p:nvSpPr>
        <p:spPr>
          <a:xfrm rot="5400000">
            <a:off x="4956691" y="2106737"/>
            <a:ext cx="1837911" cy="1171908"/>
          </a:xfrm>
          <a:custGeom>
            <a:rect b="b" l="l" r="r" t="t"/>
            <a:pathLst>
              <a:path extrusionOk="0" h="1474098" w="2466994">
                <a:moveTo>
                  <a:pt x="1233497" y="0"/>
                </a:moveTo>
                <a:cubicBezTo>
                  <a:pt x="1620795" y="0"/>
                  <a:pt x="1987132" y="90523"/>
                  <a:pt x="2313453" y="250503"/>
                </a:cubicBezTo>
                <a:cubicBezTo>
                  <a:pt x="2481854" y="334712"/>
                  <a:pt x="2519726" y="555711"/>
                  <a:pt x="2387054" y="688368"/>
                </a:cubicBezTo>
                <a:lnTo>
                  <a:pt x="1860772" y="1214631"/>
                </a:lnTo>
                <a:cubicBezTo>
                  <a:pt x="1852435" y="1223069"/>
                  <a:pt x="1841836" y="1231450"/>
                  <a:pt x="1833499" y="1239888"/>
                </a:cubicBezTo>
                <a:lnTo>
                  <a:pt x="1833442" y="1240434"/>
                </a:lnTo>
                <a:cubicBezTo>
                  <a:pt x="1494529" y="1551987"/>
                  <a:pt x="972465" y="1551987"/>
                  <a:pt x="633552" y="1240434"/>
                </a:cubicBezTo>
                <a:lnTo>
                  <a:pt x="606222" y="1214631"/>
                </a:lnTo>
                <a:lnTo>
                  <a:pt x="79940" y="688368"/>
                </a:lnTo>
                <a:cubicBezTo>
                  <a:pt x="-52732" y="555711"/>
                  <a:pt x="-14860" y="332589"/>
                  <a:pt x="153541" y="250503"/>
                </a:cubicBezTo>
                <a:cubicBezTo>
                  <a:pt x="479862" y="90523"/>
                  <a:pt x="846199" y="0"/>
                  <a:pt x="1233497" y="0"/>
                </a:cubicBezTo>
                <a:close/>
              </a:path>
            </a:pathLst>
          </a:custGeom>
          <a:solidFill>
            <a:srgbClr val="F7931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9" name="Google Shape;1529;p65"/>
          <p:cNvSpPr/>
          <p:nvPr/>
        </p:nvSpPr>
        <p:spPr>
          <a:xfrm>
            <a:off x="4036706" y="1683930"/>
            <a:ext cx="978063" cy="295726"/>
          </a:xfrm>
          <a:custGeom>
            <a:rect b="b" l="l" r="r" t="t"/>
            <a:pathLst>
              <a:path extrusionOk="0" h="396948" w="1230268">
                <a:moveTo>
                  <a:pt x="615212" y="0"/>
                </a:moveTo>
                <a:cubicBezTo>
                  <a:pt x="802171" y="0"/>
                  <a:pt x="980281" y="37890"/>
                  <a:pt x="1142280" y="106410"/>
                </a:cubicBezTo>
                <a:lnTo>
                  <a:pt x="1230268" y="148796"/>
                </a:lnTo>
                <a:lnTo>
                  <a:pt x="1215213" y="162738"/>
                </a:lnTo>
                <a:lnTo>
                  <a:pt x="1215156" y="163284"/>
                </a:lnTo>
                <a:cubicBezTo>
                  <a:pt x="876243" y="474837"/>
                  <a:pt x="354179" y="474837"/>
                  <a:pt x="15266" y="163284"/>
                </a:cubicBezTo>
                <a:lnTo>
                  <a:pt x="0" y="148871"/>
                </a:lnTo>
                <a:lnTo>
                  <a:pt x="88145" y="106410"/>
                </a:lnTo>
                <a:cubicBezTo>
                  <a:pt x="250144" y="37890"/>
                  <a:pt x="428253" y="0"/>
                  <a:pt x="615212" y="0"/>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30" name="Google Shape;1530;p65"/>
          <p:cNvSpPr/>
          <p:nvPr/>
        </p:nvSpPr>
        <p:spPr>
          <a:xfrm>
            <a:off x="3448587" y="2234347"/>
            <a:ext cx="315574" cy="916549"/>
          </a:xfrm>
          <a:custGeom>
            <a:rect b="b" l="l" r="r" t="t"/>
            <a:pathLst>
              <a:path extrusionOk="0" h="1230267" w="396948">
                <a:moveTo>
                  <a:pt x="148797" y="0"/>
                </a:moveTo>
                <a:lnTo>
                  <a:pt x="162738" y="15054"/>
                </a:lnTo>
                <a:lnTo>
                  <a:pt x="163284" y="15111"/>
                </a:lnTo>
                <a:cubicBezTo>
                  <a:pt x="474837" y="354024"/>
                  <a:pt x="474837" y="876088"/>
                  <a:pt x="163284" y="1215001"/>
                </a:cubicBezTo>
                <a:lnTo>
                  <a:pt x="148871" y="1230267"/>
                </a:lnTo>
                <a:lnTo>
                  <a:pt x="106410" y="1142124"/>
                </a:lnTo>
                <a:cubicBezTo>
                  <a:pt x="37890" y="980124"/>
                  <a:pt x="0" y="802015"/>
                  <a:pt x="0" y="615056"/>
                </a:cubicBezTo>
                <a:cubicBezTo>
                  <a:pt x="0" y="428097"/>
                  <a:pt x="37890" y="249988"/>
                  <a:pt x="106410" y="87988"/>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31" name="Google Shape;1531;p65"/>
          <p:cNvSpPr/>
          <p:nvPr/>
        </p:nvSpPr>
        <p:spPr>
          <a:xfrm>
            <a:off x="5288251" y="2234231"/>
            <a:ext cx="315575" cy="916550"/>
          </a:xfrm>
          <a:custGeom>
            <a:rect b="b" l="l" r="r" t="t"/>
            <a:pathLst>
              <a:path extrusionOk="0" h="1230269" w="396950">
                <a:moveTo>
                  <a:pt x="248079" y="0"/>
                </a:moveTo>
                <a:lnTo>
                  <a:pt x="290540" y="88144"/>
                </a:lnTo>
                <a:cubicBezTo>
                  <a:pt x="359060" y="250144"/>
                  <a:pt x="396950" y="428253"/>
                  <a:pt x="396950" y="615212"/>
                </a:cubicBezTo>
                <a:cubicBezTo>
                  <a:pt x="396950" y="802171"/>
                  <a:pt x="359060" y="980280"/>
                  <a:pt x="290540" y="1142280"/>
                </a:cubicBezTo>
                <a:lnTo>
                  <a:pt x="248154" y="1230269"/>
                </a:lnTo>
                <a:lnTo>
                  <a:pt x="234211" y="1215213"/>
                </a:lnTo>
                <a:lnTo>
                  <a:pt x="233665" y="1215156"/>
                </a:lnTo>
                <a:cubicBezTo>
                  <a:pt x="-77888" y="876243"/>
                  <a:pt x="-77888" y="354179"/>
                  <a:pt x="233665" y="15266"/>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32" name="Google Shape;1532;p65"/>
          <p:cNvSpPr/>
          <p:nvPr/>
        </p:nvSpPr>
        <p:spPr>
          <a:xfrm>
            <a:off x="4036829" y="3405298"/>
            <a:ext cx="978064" cy="295728"/>
          </a:xfrm>
          <a:custGeom>
            <a:rect b="b" l="l" r="r" t="t"/>
            <a:pathLst>
              <a:path extrusionOk="0" h="396950" w="1230269">
                <a:moveTo>
                  <a:pt x="615057" y="1"/>
                </a:moveTo>
                <a:cubicBezTo>
                  <a:pt x="830301" y="0"/>
                  <a:pt x="1045546" y="77889"/>
                  <a:pt x="1215002" y="233665"/>
                </a:cubicBezTo>
                <a:lnTo>
                  <a:pt x="1230269" y="248079"/>
                </a:lnTo>
                <a:lnTo>
                  <a:pt x="1142125" y="290540"/>
                </a:lnTo>
                <a:cubicBezTo>
                  <a:pt x="980126" y="359060"/>
                  <a:pt x="802016" y="396950"/>
                  <a:pt x="615057" y="396950"/>
                </a:cubicBezTo>
                <a:cubicBezTo>
                  <a:pt x="428098" y="396950"/>
                  <a:pt x="249989" y="359060"/>
                  <a:pt x="87990" y="290540"/>
                </a:cubicBezTo>
                <a:lnTo>
                  <a:pt x="0" y="248154"/>
                </a:lnTo>
                <a:lnTo>
                  <a:pt x="15055" y="234211"/>
                </a:lnTo>
                <a:lnTo>
                  <a:pt x="15112" y="233665"/>
                </a:lnTo>
                <a:cubicBezTo>
                  <a:pt x="184569" y="77889"/>
                  <a:pt x="399813" y="0"/>
                  <a:pt x="615057" y="1"/>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33" name="Google Shape;1533;p65"/>
          <p:cNvSpPr/>
          <p:nvPr/>
        </p:nvSpPr>
        <p:spPr>
          <a:xfrm>
            <a:off x="5004595" y="3107914"/>
            <a:ext cx="923292" cy="873234"/>
          </a:xfrm>
          <a:custGeom>
            <a:rect b="b" l="l" r="r" t="t"/>
            <a:pathLst>
              <a:path extrusionOk="0" h="21600" w="21600">
                <a:moveTo>
                  <a:pt x="21600" y="20902"/>
                </a:moveTo>
                <a:lnTo>
                  <a:pt x="9683" y="9113"/>
                </a:lnTo>
                <a:cubicBezTo>
                  <a:pt x="7017" y="6476"/>
                  <a:pt x="4939" y="3374"/>
                  <a:pt x="3528" y="0"/>
                </a:cubicBezTo>
                <a:cubicBezTo>
                  <a:pt x="2548" y="1435"/>
                  <a:pt x="1333" y="2676"/>
                  <a:pt x="0" y="3762"/>
                </a:cubicBezTo>
                <a:cubicBezTo>
                  <a:pt x="3332" y="5119"/>
                  <a:pt x="6390" y="7174"/>
                  <a:pt x="9016" y="9772"/>
                </a:cubicBezTo>
                <a:lnTo>
                  <a:pt x="20973" y="21600"/>
                </a:lnTo>
                <a:cubicBezTo>
                  <a:pt x="21169" y="21329"/>
                  <a:pt x="21404" y="21096"/>
                  <a:pt x="21600" y="20902"/>
                </a:cubicBezTo>
                <a:close/>
              </a:path>
            </a:pathLst>
          </a:custGeom>
          <a:solidFill>
            <a:srgbClr val="D3D3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34" name="Google Shape;1534;p65"/>
          <p:cNvSpPr/>
          <p:nvPr/>
        </p:nvSpPr>
        <p:spPr>
          <a:xfrm>
            <a:off x="4971083" y="1398967"/>
            <a:ext cx="938304" cy="877932"/>
          </a:xfrm>
          <a:custGeom>
            <a:rect b="b" l="l" r="r" t="t"/>
            <a:pathLst>
              <a:path extrusionOk="0" h="21600" w="21600">
                <a:moveTo>
                  <a:pt x="4011" y="21600"/>
                </a:moveTo>
                <a:cubicBezTo>
                  <a:pt x="5361" y="18051"/>
                  <a:pt x="7483" y="14773"/>
                  <a:pt x="10260" y="11996"/>
                </a:cubicBezTo>
                <a:lnTo>
                  <a:pt x="21600" y="656"/>
                </a:lnTo>
                <a:cubicBezTo>
                  <a:pt x="21407" y="424"/>
                  <a:pt x="21176" y="231"/>
                  <a:pt x="20944" y="0"/>
                </a:cubicBezTo>
                <a:lnTo>
                  <a:pt x="9604" y="11340"/>
                </a:lnTo>
                <a:cubicBezTo>
                  <a:pt x="6827" y="14117"/>
                  <a:pt x="3549" y="16239"/>
                  <a:pt x="0" y="17589"/>
                </a:cubicBezTo>
                <a:cubicBezTo>
                  <a:pt x="1543" y="18707"/>
                  <a:pt x="2893" y="20057"/>
                  <a:pt x="4011" y="21600"/>
                </a:cubicBezTo>
                <a:close/>
              </a:path>
            </a:pathLst>
          </a:custGeom>
          <a:solidFill>
            <a:srgbClr val="D3D3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35" name="Google Shape;1535;p65"/>
          <p:cNvSpPr/>
          <p:nvPr/>
        </p:nvSpPr>
        <p:spPr>
          <a:xfrm>
            <a:off x="3144693" y="1383287"/>
            <a:ext cx="931608" cy="865512"/>
          </a:xfrm>
          <a:custGeom>
            <a:rect b="b" l="l" r="r" t="t"/>
            <a:pathLst>
              <a:path extrusionOk="0" h="21600" w="21600">
                <a:moveTo>
                  <a:pt x="11849" y="12561"/>
                </a:moveTo>
                <a:cubicBezTo>
                  <a:pt x="14491" y="15222"/>
                  <a:pt x="16511" y="18313"/>
                  <a:pt x="17832" y="21600"/>
                </a:cubicBezTo>
                <a:cubicBezTo>
                  <a:pt x="18919" y="20230"/>
                  <a:pt x="20201" y="19057"/>
                  <a:pt x="21600" y="18039"/>
                </a:cubicBezTo>
                <a:cubicBezTo>
                  <a:pt x="18220" y="16630"/>
                  <a:pt x="15112" y="14596"/>
                  <a:pt x="12471" y="11896"/>
                </a:cubicBezTo>
                <a:lnTo>
                  <a:pt x="660" y="0"/>
                </a:lnTo>
                <a:cubicBezTo>
                  <a:pt x="427" y="196"/>
                  <a:pt x="233" y="430"/>
                  <a:pt x="0" y="626"/>
                </a:cubicBezTo>
                <a:lnTo>
                  <a:pt x="11849" y="12561"/>
                </a:lnTo>
                <a:close/>
              </a:path>
            </a:pathLst>
          </a:custGeom>
          <a:solidFill>
            <a:srgbClr val="D3D3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36" name="Google Shape;1536;p65"/>
          <p:cNvSpPr/>
          <p:nvPr/>
        </p:nvSpPr>
        <p:spPr>
          <a:xfrm>
            <a:off x="3127936" y="3139271"/>
            <a:ext cx="919890" cy="862326"/>
          </a:xfrm>
          <a:custGeom>
            <a:rect b="b" l="l" r="r" t="t"/>
            <a:pathLst>
              <a:path extrusionOk="0" h="21600" w="21600">
                <a:moveTo>
                  <a:pt x="21600" y="3338"/>
                </a:moveTo>
                <a:cubicBezTo>
                  <a:pt x="20341" y="2396"/>
                  <a:pt x="19239" y="1257"/>
                  <a:pt x="18256" y="0"/>
                </a:cubicBezTo>
                <a:cubicBezTo>
                  <a:pt x="16879" y="3103"/>
                  <a:pt x="14951" y="5969"/>
                  <a:pt x="12433" y="8522"/>
                </a:cubicBezTo>
                <a:lnTo>
                  <a:pt x="0" y="20932"/>
                </a:lnTo>
                <a:cubicBezTo>
                  <a:pt x="197" y="21168"/>
                  <a:pt x="433" y="21364"/>
                  <a:pt x="669" y="21600"/>
                </a:cubicBezTo>
                <a:lnTo>
                  <a:pt x="13062" y="9229"/>
                </a:lnTo>
                <a:cubicBezTo>
                  <a:pt x="15580" y="6676"/>
                  <a:pt x="18452" y="4752"/>
                  <a:pt x="21600" y="3338"/>
                </a:cubicBezTo>
                <a:close/>
              </a:path>
            </a:pathLst>
          </a:custGeom>
          <a:solidFill>
            <a:srgbClr val="D3D3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37" name="Google Shape;1537;p65"/>
          <p:cNvSpPr/>
          <p:nvPr/>
        </p:nvSpPr>
        <p:spPr>
          <a:xfrm>
            <a:off x="3911459" y="2117038"/>
            <a:ext cx="1229700" cy="1150800"/>
          </a:xfrm>
          <a:prstGeom prst="ellipse">
            <a:avLst/>
          </a:prstGeom>
          <a:solidFill>
            <a:srgbClr val="D3D3D3"/>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8" name="Google Shape;1538;p65"/>
          <p:cNvSpPr/>
          <p:nvPr/>
        </p:nvSpPr>
        <p:spPr>
          <a:xfrm>
            <a:off x="4408651" y="1774140"/>
            <a:ext cx="235478" cy="115243"/>
          </a:xfrm>
          <a:custGeom>
            <a:rect b="b" l="l" r="r" t="t"/>
            <a:pathLst>
              <a:path extrusionOk="0" h="20352" w="20512">
                <a:moveTo>
                  <a:pt x="20180" y="17031"/>
                </a:moveTo>
                <a:lnTo>
                  <a:pt x="11861" y="1246"/>
                </a:lnTo>
                <a:cubicBezTo>
                  <a:pt x="10986" y="-415"/>
                  <a:pt x="9526" y="-415"/>
                  <a:pt x="8651" y="1246"/>
                </a:cubicBezTo>
                <a:lnTo>
                  <a:pt x="332" y="17031"/>
                </a:lnTo>
                <a:cubicBezTo>
                  <a:pt x="-544" y="18693"/>
                  <a:pt x="478" y="21185"/>
                  <a:pt x="1499" y="20077"/>
                </a:cubicBezTo>
                <a:lnTo>
                  <a:pt x="10256" y="10939"/>
                </a:lnTo>
                <a:lnTo>
                  <a:pt x="19013" y="20077"/>
                </a:lnTo>
                <a:cubicBezTo>
                  <a:pt x="20034" y="20908"/>
                  <a:pt x="21056" y="18416"/>
                  <a:pt x="20180" y="17031"/>
                </a:cubicBezTo>
                <a:close/>
              </a:path>
            </a:pathLst>
          </a:custGeom>
          <a:solidFill>
            <a:srgbClr val="FFFFFF">
              <a:alpha val="40000"/>
            </a:srgbClr>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000">
              <a:solidFill>
                <a:srgbClr val="FFFFFF"/>
              </a:solidFill>
              <a:latin typeface="Calibri"/>
              <a:ea typeface="Calibri"/>
              <a:cs typeface="Calibri"/>
              <a:sym typeface="Calibri"/>
            </a:endParaRPr>
          </a:p>
        </p:txBody>
      </p:sp>
      <p:sp>
        <p:nvSpPr>
          <p:cNvPr id="1539" name="Google Shape;1539;p65"/>
          <p:cNvSpPr/>
          <p:nvPr/>
        </p:nvSpPr>
        <p:spPr>
          <a:xfrm>
            <a:off x="4408650" y="3495508"/>
            <a:ext cx="235478" cy="115243"/>
          </a:xfrm>
          <a:custGeom>
            <a:rect b="b" l="l" r="r" t="t"/>
            <a:pathLst>
              <a:path extrusionOk="0" h="20352" w="20512">
                <a:moveTo>
                  <a:pt x="332" y="3321"/>
                </a:moveTo>
                <a:lnTo>
                  <a:pt x="8651" y="19106"/>
                </a:lnTo>
                <a:cubicBezTo>
                  <a:pt x="9526" y="20767"/>
                  <a:pt x="10986" y="20767"/>
                  <a:pt x="11861" y="19106"/>
                </a:cubicBezTo>
                <a:lnTo>
                  <a:pt x="20180" y="3321"/>
                </a:lnTo>
                <a:cubicBezTo>
                  <a:pt x="21056" y="1659"/>
                  <a:pt x="20034" y="-833"/>
                  <a:pt x="19013" y="275"/>
                </a:cubicBezTo>
                <a:lnTo>
                  <a:pt x="10256" y="9413"/>
                </a:lnTo>
                <a:lnTo>
                  <a:pt x="1499" y="275"/>
                </a:lnTo>
                <a:cubicBezTo>
                  <a:pt x="478" y="-556"/>
                  <a:pt x="-544" y="1936"/>
                  <a:pt x="332" y="3321"/>
                </a:cubicBezTo>
                <a:close/>
              </a:path>
            </a:pathLst>
          </a:custGeom>
          <a:solidFill>
            <a:srgbClr val="FFFFFF">
              <a:alpha val="40000"/>
            </a:srgbClr>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000">
              <a:solidFill>
                <a:srgbClr val="FFFFFF"/>
              </a:solidFill>
              <a:latin typeface="Calibri"/>
              <a:ea typeface="Calibri"/>
              <a:cs typeface="Calibri"/>
              <a:sym typeface="Calibri"/>
            </a:endParaRPr>
          </a:p>
        </p:txBody>
      </p:sp>
      <p:sp>
        <p:nvSpPr>
          <p:cNvPr id="1540" name="Google Shape;1540;p65"/>
          <p:cNvSpPr/>
          <p:nvPr/>
        </p:nvSpPr>
        <p:spPr>
          <a:xfrm>
            <a:off x="3544997" y="2582259"/>
            <a:ext cx="123180" cy="220350"/>
          </a:xfrm>
          <a:custGeom>
            <a:rect b="b" l="l" r="r" t="t"/>
            <a:pathLst>
              <a:path extrusionOk="0" h="20512" w="20352">
                <a:moveTo>
                  <a:pt x="17031" y="332"/>
                </a:moveTo>
                <a:lnTo>
                  <a:pt x="1247" y="8651"/>
                </a:lnTo>
                <a:cubicBezTo>
                  <a:pt x="-415" y="9526"/>
                  <a:pt x="-415" y="10986"/>
                  <a:pt x="1247" y="11861"/>
                </a:cubicBezTo>
                <a:lnTo>
                  <a:pt x="17031" y="20180"/>
                </a:lnTo>
                <a:cubicBezTo>
                  <a:pt x="18693" y="21056"/>
                  <a:pt x="21185" y="20034"/>
                  <a:pt x="20077" y="19013"/>
                </a:cubicBezTo>
                <a:lnTo>
                  <a:pt x="10939" y="10256"/>
                </a:lnTo>
                <a:lnTo>
                  <a:pt x="20077" y="1499"/>
                </a:lnTo>
                <a:cubicBezTo>
                  <a:pt x="20908" y="478"/>
                  <a:pt x="18416" y="-544"/>
                  <a:pt x="17031" y="332"/>
                </a:cubicBezTo>
                <a:close/>
              </a:path>
            </a:pathLst>
          </a:custGeom>
          <a:solidFill>
            <a:srgbClr val="FFFFFF">
              <a:alpha val="40000"/>
            </a:srgbClr>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000">
              <a:solidFill>
                <a:srgbClr val="FFFFFF"/>
              </a:solidFill>
              <a:latin typeface="Calibri"/>
              <a:ea typeface="Calibri"/>
              <a:cs typeface="Calibri"/>
              <a:sym typeface="Calibri"/>
            </a:endParaRPr>
          </a:p>
        </p:txBody>
      </p:sp>
      <p:sp>
        <p:nvSpPr>
          <p:cNvPr id="1541" name="Google Shape;1541;p65"/>
          <p:cNvSpPr/>
          <p:nvPr/>
        </p:nvSpPr>
        <p:spPr>
          <a:xfrm>
            <a:off x="5384662" y="2582259"/>
            <a:ext cx="123180" cy="220350"/>
          </a:xfrm>
          <a:custGeom>
            <a:rect b="b" l="l" r="r" t="t"/>
            <a:pathLst>
              <a:path extrusionOk="0" h="20512" w="20352">
                <a:moveTo>
                  <a:pt x="3321" y="20180"/>
                </a:moveTo>
                <a:lnTo>
                  <a:pt x="19105" y="11861"/>
                </a:lnTo>
                <a:cubicBezTo>
                  <a:pt x="20767" y="10986"/>
                  <a:pt x="20767" y="9526"/>
                  <a:pt x="19105" y="8651"/>
                </a:cubicBezTo>
                <a:lnTo>
                  <a:pt x="3321" y="332"/>
                </a:lnTo>
                <a:cubicBezTo>
                  <a:pt x="1659" y="-544"/>
                  <a:pt x="-833" y="478"/>
                  <a:pt x="275" y="1499"/>
                </a:cubicBezTo>
                <a:lnTo>
                  <a:pt x="9413" y="10256"/>
                </a:lnTo>
                <a:lnTo>
                  <a:pt x="275" y="19013"/>
                </a:lnTo>
                <a:cubicBezTo>
                  <a:pt x="-833" y="20034"/>
                  <a:pt x="1659" y="21056"/>
                  <a:pt x="3321" y="20180"/>
                </a:cubicBezTo>
                <a:close/>
              </a:path>
            </a:pathLst>
          </a:custGeom>
          <a:solidFill>
            <a:srgbClr val="FFFFFF">
              <a:alpha val="40000"/>
            </a:srgbClr>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000">
              <a:solidFill>
                <a:srgbClr val="FFFFFF"/>
              </a:solidFill>
              <a:latin typeface="Calibri"/>
              <a:ea typeface="Calibri"/>
              <a:cs typeface="Calibri"/>
              <a:sym typeface="Calibri"/>
            </a:endParaRPr>
          </a:p>
        </p:txBody>
      </p:sp>
      <p:sp>
        <p:nvSpPr>
          <p:cNvPr id="1542" name="Google Shape;1542;p65"/>
          <p:cNvSpPr txBox="1"/>
          <p:nvPr/>
        </p:nvSpPr>
        <p:spPr>
          <a:xfrm>
            <a:off x="6792550" y="3281350"/>
            <a:ext cx="1961400" cy="1169700"/>
          </a:xfrm>
          <a:prstGeom prst="rect">
            <a:avLst/>
          </a:prstGeom>
          <a:noFill/>
          <a:ln>
            <a:noFill/>
          </a:ln>
        </p:spPr>
        <p:txBody>
          <a:bodyPr anchorCtr="0" anchor="b" bIns="45700" lIns="0" spcFirstLastPara="1" rIns="0" wrap="square" tIns="45700">
            <a:spAutoFit/>
          </a:bodyPr>
          <a:lstStyle/>
          <a:p>
            <a:pPr indent="0" lvl="0" marL="0" marR="0" rtl="0" algn="l">
              <a:spcBef>
                <a:spcPts val="0"/>
              </a:spcBef>
              <a:spcAft>
                <a:spcPts val="0"/>
              </a:spcAft>
              <a:buNone/>
            </a:pPr>
            <a:r>
              <a:rPr b="1" lang="en">
                <a:solidFill>
                  <a:srgbClr val="F7931F"/>
                </a:solidFill>
                <a:latin typeface="Calibri"/>
                <a:ea typeface="Calibri"/>
                <a:cs typeface="Calibri"/>
                <a:sym typeface="Calibri"/>
              </a:rPr>
              <a:t>Gradio for Simple UI: Developed a user-friendly, web-based interface.</a:t>
            </a:r>
            <a:endParaRPr b="1">
              <a:solidFill>
                <a:srgbClr val="F7931F"/>
              </a:solidFill>
              <a:latin typeface="Calibri"/>
              <a:ea typeface="Calibri"/>
              <a:cs typeface="Calibri"/>
              <a:sym typeface="Calibri"/>
            </a:endParaRPr>
          </a:p>
          <a:p>
            <a:pPr indent="0" lvl="0" marL="0" rtl="0" algn="l">
              <a:spcBef>
                <a:spcPts val="0"/>
              </a:spcBef>
              <a:spcAft>
                <a:spcPts val="0"/>
              </a:spcAft>
              <a:buNone/>
            </a:pPr>
            <a:r>
              <a:rPr b="1" lang="en">
                <a:solidFill>
                  <a:srgbClr val="F7931F"/>
                </a:solidFill>
                <a:latin typeface="Calibri"/>
                <a:ea typeface="Calibri"/>
                <a:cs typeface="Calibri"/>
                <a:sym typeface="Calibri"/>
              </a:rPr>
              <a:t>Enabled real-time user interaction and display.</a:t>
            </a:r>
            <a:endParaRPr b="1">
              <a:solidFill>
                <a:srgbClr val="F7931F"/>
              </a:solidFill>
              <a:latin typeface="Calibri"/>
              <a:ea typeface="Calibri"/>
              <a:cs typeface="Calibri"/>
              <a:sym typeface="Calibri"/>
            </a:endParaRPr>
          </a:p>
        </p:txBody>
      </p:sp>
      <p:sp>
        <p:nvSpPr>
          <p:cNvPr id="1543" name="Google Shape;1543;p65"/>
          <p:cNvSpPr txBox="1"/>
          <p:nvPr/>
        </p:nvSpPr>
        <p:spPr>
          <a:xfrm>
            <a:off x="390025" y="3810125"/>
            <a:ext cx="1869300" cy="738900"/>
          </a:xfrm>
          <a:prstGeom prst="rect">
            <a:avLst/>
          </a:prstGeom>
          <a:noFill/>
          <a:ln>
            <a:noFill/>
          </a:ln>
        </p:spPr>
        <p:txBody>
          <a:bodyPr anchorCtr="0" anchor="b" bIns="45700" lIns="0" spcFirstLastPara="1" rIns="0" wrap="square" tIns="45700">
            <a:spAutoFit/>
          </a:bodyPr>
          <a:lstStyle/>
          <a:p>
            <a:pPr indent="0" lvl="0" marL="0" rtl="0" algn="r">
              <a:spcBef>
                <a:spcPts val="0"/>
              </a:spcBef>
              <a:spcAft>
                <a:spcPts val="0"/>
              </a:spcAft>
              <a:buNone/>
            </a:pPr>
            <a:r>
              <a:rPr b="1" lang="en">
                <a:solidFill>
                  <a:srgbClr val="87DCED"/>
                </a:solidFill>
                <a:latin typeface="Calibri"/>
                <a:ea typeface="Calibri"/>
                <a:cs typeface="Calibri"/>
                <a:sym typeface="Calibri"/>
              </a:rPr>
              <a:t>Django for Web: Built-in admin panel, ORM, and URL routing.</a:t>
            </a:r>
            <a:endParaRPr b="1">
              <a:solidFill>
                <a:srgbClr val="87DCED"/>
              </a:solidFill>
              <a:latin typeface="Calibri"/>
              <a:ea typeface="Calibri"/>
              <a:cs typeface="Calibri"/>
              <a:sym typeface="Calibri"/>
            </a:endParaRPr>
          </a:p>
        </p:txBody>
      </p:sp>
      <p:sp>
        <p:nvSpPr>
          <p:cNvPr id="1544" name="Google Shape;1544;p65"/>
          <p:cNvSpPr txBox="1"/>
          <p:nvPr/>
        </p:nvSpPr>
        <p:spPr>
          <a:xfrm>
            <a:off x="6736525" y="1070750"/>
            <a:ext cx="2017200" cy="1169700"/>
          </a:xfrm>
          <a:prstGeom prst="rect">
            <a:avLst/>
          </a:prstGeom>
          <a:noFill/>
          <a:ln>
            <a:noFill/>
          </a:ln>
        </p:spPr>
        <p:txBody>
          <a:bodyPr anchorCtr="0" anchor="b" bIns="45700" lIns="0" spcFirstLastPara="1" rIns="0" wrap="square" tIns="45700">
            <a:spAutoFit/>
          </a:bodyPr>
          <a:lstStyle/>
          <a:p>
            <a:pPr indent="0" lvl="0" marL="0" marR="0" rtl="0" algn="l">
              <a:spcBef>
                <a:spcPts val="0"/>
              </a:spcBef>
              <a:spcAft>
                <a:spcPts val="0"/>
              </a:spcAft>
              <a:buNone/>
            </a:pPr>
            <a:r>
              <a:rPr b="1" lang="en">
                <a:solidFill>
                  <a:srgbClr val="A2B969"/>
                </a:solidFill>
                <a:latin typeface="Calibri"/>
                <a:ea typeface="Calibri"/>
                <a:cs typeface="Calibri"/>
                <a:sym typeface="Calibri"/>
              </a:rPr>
              <a:t>SQLite for Users Data: Lightweight, file-based database management system with Django ORM models.</a:t>
            </a:r>
            <a:endParaRPr b="1">
              <a:solidFill>
                <a:srgbClr val="A2B969"/>
              </a:solidFill>
            </a:endParaRPr>
          </a:p>
        </p:txBody>
      </p:sp>
      <p:sp>
        <p:nvSpPr>
          <p:cNvPr id="1545" name="Google Shape;1545;p65"/>
          <p:cNvSpPr txBox="1"/>
          <p:nvPr/>
        </p:nvSpPr>
        <p:spPr>
          <a:xfrm>
            <a:off x="390025" y="1070750"/>
            <a:ext cx="1961400" cy="1816200"/>
          </a:xfrm>
          <a:prstGeom prst="rect">
            <a:avLst/>
          </a:prstGeom>
          <a:noFill/>
          <a:ln>
            <a:noFill/>
          </a:ln>
        </p:spPr>
        <p:txBody>
          <a:bodyPr anchorCtr="0" anchor="b" bIns="45700" lIns="0" spcFirstLastPara="1" rIns="0" wrap="square" tIns="45700">
            <a:spAutoFit/>
          </a:bodyPr>
          <a:lstStyle/>
          <a:p>
            <a:pPr indent="0" lvl="0" marL="0" rtl="0" algn="r">
              <a:spcBef>
                <a:spcPts val="0"/>
              </a:spcBef>
              <a:spcAft>
                <a:spcPts val="0"/>
              </a:spcAft>
              <a:buNone/>
            </a:pPr>
            <a:r>
              <a:rPr b="1" lang="en">
                <a:solidFill>
                  <a:srgbClr val="FF0000"/>
                </a:solidFill>
                <a:latin typeface="Calibri"/>
                <a:ea typeface="Calibri"/>
                <a:cs typeface="Calibri"/>
                <a:sym typeface="Calibri"/>
              </a:rPr>
              <a:t>Hugging Face for Model Deployment: Hosted the Hadith QA RAG model on Hugging Face’s Model Hub.</a:t>
            </a:r>
            <a:endParaRPr b="1">
              <a:solidFill>
                <a:srgbClr val="FF0000"/>
              </a:solidFill>
              <a:latin typeface="Calibri"/>
              <a:ea typeface="Calibri"/>
              <a:cs typeface="Calibri"/>
              <a:sym typeface="Calibri"/>
            </a:endParaRPr>
          </a:p>
          <a:p>
            <a:pPr indent="0" lvl="0" marL="0" rtl="0" algn="r">
              <a:spcBef>
                <a:spcPts val="0"/>
              </a:spcBef>
              <a:spcAft>
                <a:spcPts val="0"/>
              </a:spcAft>
              <a:buNone/>
            </a:pPr>
            <a:r>
              <a:rPr b="1" lang="en">
                <a:solidFill>
                  <a:srgbClr val="FF0000"/>
                </a:solidFill>
                <a:latin typeface="Calibri"/>
                <a:ea typeface="Calibri"/>
                <a:cs typeface="Calibri"/>
                <a:sym typeface="Calibri"/>
              </a:rPr>
              <a:t>Leveraged Inference API for scalable model predictions.</a:t>
            </a:r>
            <a:endParaRPr b="1">
              <a:solidFill>
                <a:srgbClr val="FF0000"/>
              </a:solidFill>
              <a:latin typeface="Calibri"/>
              <a:ea typeface="Calibri"/>
              <a:cs typeface="Calibri"/>
              <a:sym typeface="Calibri"/>
            </a:endParaRPr>
          </a:p>
        </p:txBody>
      </p:sp>
      <p:pic>
        <p:nvPicPr>
          <p:cNvPr id="1546" name="Google Shape;1546;p65"/>
          <p:cNvPicPr preferRelativeResize="0"/>
          <p:nvPr/>
        </p:nvPicPr>
        <p:blipFill>
          <a:blip r:embed="rId3">
            <a:alphaModFix/>
          </a:blip>
          <a:stretch>
            <a:fillRect/>
          </a:stretch>
        </p:blipFill>
        <p:spPr>
          <a:xfrm>
            <a:off x="4057063" y="3610750"/>
            <a:ext cx="938300" cy="938274"/>
          </a:xfrm>
          <a:prstGeom prst="rect">
            <a:avLst/>
          </a:prstGeom>
          <a:noFill/>
          <a:ln>
            <a:noFill/>
          </a:ln>
        </p:spPr>
      </p:pic>
      <p:pic>
        <p:nvPicPr>
          <p:cNvPr id="1547" name="Google Shape;1547;p65"/>
          <p:cNvPicPr preferRelativeResize="0"/>
          <p:nvPr/>
        </p:nvPicPr>
        <p:blipFill>
          <a:blip r:embed="rId4">
            <a:alphaModFix/>
          </a:blip>
          <a:stretch>
            <a:fillRect/>
          </a:stretch>
        </p:blipFill>
        <p:spPr>
          <a:xfrm>
            <a:off x="2487051" y="2106499"/>
            <a:ext cx="1098199" cy="1098199"/>
          </a:xfrm>
          <a:prstGeom prst="rect">
            <a:avLst/>
          </a:prstGeom>
          <a:noFill/>
          <a:ln>
            <a:noFill/>
          </a:ln>
        </p:spPr>
      </p:pic>
      <p:pic>
        <p:nvPicPr>
          <p:cNvPr id="1548" name="Google Shape;1548;p65"/>
          <p:cNvPicPr preferRelativeResize="0"/>
          <p:nvPr/>
        </p:nvPicPr>
        <p:blipFill>
          <a:blip r:embed="rId5">
            <a:alphaModFix/>
          </a:blip>
          <a:stretch>
            <a:fillRect/>
          </a:stretch>
        </p:blipFill>
        <p:spPr>
          <a:xfrm>
            <a:off x="3792675" y="989212"/>
            <a:ext cx="1467374" cy="557325"/>
          </a:xfrm>
          <a:prstGeom prst="rect">
            <a:avLst/>
          </a:prstGeom>
          <a:noFill/>
          <a:ln>
            <a:noFill/>
          </a:ln>
        </p:spPr>
      </p:pic>
      <p:pic>
        <p:nvPicPr>
          <p:cNvPr id="1549" name="Google Shape;1549;p65"/>
          <p:cNvPicPr preferRelativeResize="0"/>
          <p:nvPr/>
        </p:nvPicPr>
        <p:blipFill>
          <a:blip r:embed="rId6">
            <a:alphaModFix/>
          </a:blip>
          <a:stretch>
            <a:fillRect/>
          </a:stretch>
        </p:blipFill>
        <p:spPr>
          <a:xfrm>
            <a:off x="5603837" y="2261525"/>
            <a:ext cx="862324" cy="862324"/>
          </a:xfrm>
          <a:prstGeom prst="rect">
            <a:avLst/>
          </a:prstGeom>
          <a:noFill/>
          <a:ln>
            <a:noFill/>
          </a:ln>
        </p:spPr>
      </p:pic>
      <p:sp>
        <p:nvSpPr>
          <p:cNvPr id="1550" name="Google Shape;1550;p65"/>
          <p:cNvSpPr txBox="1"/>
          <p:nvPr>
            <p:ph idx="4294967295" type="title"/>
          </p:nvPr>
        </p:nvSpPr>
        <p:spPr>
          <a:xfrm>
            <a:off x="2687825" y="-7575"/>
            <a:ext cx="3812100" cy="6696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2900">
                <a:solidFill>
                  <a:schemeClr val="accent2"/>
                </a:solidFill>
              </a:rPr>
              <a:t>Implementation &amp; Deployment</a:t>
            </a:r>
            <a:endParaRPr sz="2900">
              <a:solidFill>
                <a:schemeClr val="accent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66"/>
          <p:cNvSpPr txBox="1"/>
          <p:nvPr>
            <p:ph type="title"/>
          </p:nvPr>
        </p:nvSpPr>
        <p:spPr>
          <a:xfrm>
            <a:off x="720000" y="154600"/>
            <a:ext cx="7704000" cy="5061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2700">
                <a:solidFill>
                  <a:schemeClr val="accent2"/>
                </a:solidFill>
              </a:rPr>
              <a:t>Hadith Chat Web View</a:t>
            </a:r>
            <a:endParaRPr sz="2700">
              <a:solidFill>
                <a:schemeClr val="accent2"/>
              </a:solidFill>
            </a:endParaRPr>
          </a:p>
        </p:txBody>
      </p:sp>
      <p:sp>
        <p:nvSpPr>
          <p:cNvPr id="1556" name="Google Shape;1556;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57" name="Google Shape;1557;p66"/>
          <p:cNvPicPr preferRelativeResize="0"/>
          <p:nvPr/>
        </p:nvPicPr>
        <p:blipFill>
          <a:blip r:embed="rId3">
            <a:alphaModFix/>
          </a:blip>
          <a:stretch>
            <a:fillRect/>
          </a:stretch>
        </p:blipFill>
        <p:spPr>
          <a:xfrm>
            <a:off x="658850" y="660706"/>
            <a:ext cx="7826298" cy="403214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63" name="Google Shape;1563;p67"/>
          <p:cNvSpPr txBox="1"/>
          <p:nvPr/>
        </p:nvSpPr>
        <p:spPr>
          <a:xfrm>
            <a:off x="2888425" y="1633750"/>
            <a:ext cx="6531300" cy="31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0">
                <a:solidFill>
                  <a:schemeClr val="accent2"/>
                </a:solidFill>
                <a:latin typeface="Albert Sans"/>
                <a:ea typeface="Albert Sans"/>
                <a:cs typeface="Albert Sans"/>
                <a:sym typeface="Albert Sans"/>
              </a:rPr>
              <a:t>Thanks</a:t>
            </a:r>
            <a:endParaRPr b="1" sz="7000">
              <a:solidFill>
                <a:schemeClr val="accent2"/>
              </a:solidFill>
              <a:latin typeface="Albert Sans"/>
              <a:ea typeface="Albert Sans"/>
              <a:cs typeface="Albert Sans"/>
              <a:sym typeface="Albert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92" name="Google Shape;1092;p30"/>
          <p:cNvSpPr/>
          <p:nvPr/>
        </p:nvSpPr>
        <p:spPr>
          <a:xfrm>
            <a:off x="5485081" y="1418319"/>
            <a:ext cx="3527064" cy="3725190"/>
          </a:xfrm>
          <a:custGeom>
            <a:rect b="b" l="l" r="r" t="t"/>
            <a:pathLst>
              <a:path extrusionOk="0" h="21600" w="21600">
                <a:moveTo>
                  <a:pt x="12231" y="13574"/>
                </a:moveTo>
                <a:lnTo>
                  <a:pt x="11852" y="1323"/>
                </a:lnTo>
                <a:cubicBezTo>
                  <a:pt x="11827" y="583"/>
                  <a:pt x="11216" y="0"/>
                  <a:pt x="10470" y="0"/>
                </a:cubicBezTo>
                <a:lnTo>
                  <a:pt x="0" y="0"/>
                </a:lnTo>
                <a:lnTo>
                  <a:pt x="24" y="21600"/>
                </a:lnTo>
                <a:lnTo>
                  <a:pt x="21600" y="21600"/>
                </a:lnTo>
                <a:lnTo>
                  <a:pt x="15399" y="18516"/>
                </a:lnTo>
                <a:cubicBezTo>
                  <a:pt x="13515" y="17569"/>
                  <a:pt x="12292" y="15675"/>
                  <a:pt x="12231" y="13574"/>
                </a:cubicBezTo>
                <a:close/>
              </a:path>
            </a:pathLst>
          </a:custGeom>
          <a:gradFill>
            <a:gsLst>
              <a:gs pos="0">
                <a:srgbClr val="812010"/>
              </a:gs>
              <a:gs pos="15000">
                <a:srgbClr val="812010"/>
              </a:gs>
              <a:gs pos="33000">
                <a:srgbClr val="C83118"/>
              </a:gs>
              <a:gs pos="100000">
                <a:srgbClr val="C13018"/>
              </a:gs>
            </a:gsLst>
            <a:lin ang="16200038" scaled="0"/>
          </a:gra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3" name="Google Shape;1093;p30"/>
          <p:cNvSpPr/>
          <p:nvPr/>
        </p:nvSpPr>
        <p:spPr>
          <a:xfrm>
            <a:off x="152625" y="1418319"/>
            <a:ext cx="3527010" cy="3725190"/>
          </a:xfrm>
          <a:custGeom>
            <a:rect b="b" l="l" r="r" t="t"/>
            <a:pathLst>
              <a:path extrusionOk="0" h="21600" w="21600">
                <a:moveTo>
                  <a:pt x="9369" y="13574"/>
                </a:moveTo>
                <a:lnTo>
                  <a:pt x="9748" y="1323"/>
                </a:lnTo>
                <a:cubicBezTo>
                  <a:pt x="9773" y="583"/>
                  <a:pt x="10384" y="0"/>
                  <a:pt x="11130" y="0"/>
                </a:cubicBezTo>
                <a:lnTo>
                  <a:pt x="21600" y="0"/>
                </a:lnTo>
                <a:lnTo>
                  <a:pt x="21576" y="21600"/>
                </a:lnTo>
                <a:lnTo>
                  <a:pt x="0" y="21600"/>
                </a:lnTo>
                <a:lnTo>
                  <a:pt x="6201" y="18516"/>
                </a:lnTo>
                <a:cubicBezTo>
                  <a:pt x="8085" y="17569"/>
                  <a:pt x="9308" y="15675"/>
                  <a:pt x="9369" y="13574"/>
                </a:cubicBezTo>
                <a:close/>
              </a:path>
            </a:pathLst>
          </a:custGeom>
          <a:gradFill>
            <a:gsLst>
              <a:gs pos="0">
                <a:srgbClr val="DD9E00"/>
              </a:gs>
              <a:gs pos="22000">
                <a:srgbClr val="DD9E00"/>
              </a:gs>
              <a:gs pos="40000">
                <a:srgbClr val="FFCC4C"/>
              </a:gs>
              <a:gs pos="100000">
                <a:srgbClr val="FFCC4C"/>
              </a:gs>
            </a:gsLst>
            <a:lin ang="16200038" scaled="0"/>
          </a:gra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4" name="Google Shape;1094;p30"/>
          <p:cNvSpPr/>
          <p:nvPr/>
        </p:nvSpPr>
        <p:spPr>
          <a:xfrm>
            <a:off x="2728968" y="931025"/>
            <a:ext cx="3698784" cy="4212432"/>
          </a:xfrm>
          <a:custGeom>
            <a:rect b="b" l="l" r="r" t="t"/>
            <a:pathLst>
              <a:path extrusionOk="0" h="21600" w="21600">
                <a:moveTo>
                  <a:pt x="16643" y="15841"/>
                </a:moveTo>
                <a:lnTo>
                  <a:pt x="16643" y="1118"/>
                </a:lnTo>
                <a:cubicBezTo>
                  <a:pt x="16643" y="505"/>
                  <a:pt x="16048" y="0"/>
                  <a:pt x="15325" y="0"/>
                </a:cubicBezTo>
                <a:lnTo>
                  <a:pt x="5703" y="0"/>
                </a:lnTo>
                <a:cubicBezTo>
                  <a:pt x="4980" y="0"/>
                  <a:pt x="4385" y="505"/>
                  <a:pt x="4385" y="1118"/>
                </a:cubicBezTo>
                <a:lnTo>
                  <a:pt x="4385" y="16010"/>
                </a:lnTo>
                <a:cubicBezTo>
                  <a:pt x="4385" y="17266"/>
                  <a:pt x="3790" y="18463"/>
                  <a:pt x="2729" y="19344"/>
                </a:cubicBezTo>
                <a:lnTo>
                  <a:pt x="0" y="21600"/>
                </a:lnTo>
                <a:lnTo>
                  <a:pt x="21600" y="21600"/>
                </a:lnTo>
                <a:lnTo>
                  <a:pt x="18544" y="19364"/>
                </a:lnTo>
                <a:cubicBezTo>
                  <a:pt x="17343" y="18483"/>
                  <a:pt x="16643" y="17197"/>
                  <a:pt x="16643" y="15841"/>
                </a:cubicBezTo>
                <a:close/>
              </a:path>
            </a:pathLst>
          </a:custGeom>
          <a:gradFill>
            <a:gsLst>
              <a:gs pos="0">
                <a:srgbClr val="B36306"/>
              </a:gs>
              <a:gs pos="16000">
                <a:srgbClr val="B36306"/>
              </a:gs>
              <a:gs pos="29000">
                <a:srgbClr val="F7931F"/>
              </a:gs>
              <a:gs pos="100000">
                <a:srgbClr val="F7931F"/>
              </a:gs>
            </a:gsLst>
            <a:lin ang="16200038" scaled="0"/>
          </a:gra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5" name="Google Shape;1095;p30"/>
          <p:cNvSpPr txBox="1"/>
          <p:nvPr/>
        </p:nvSpPr>
        <p:spPr>
          <a:xfrm>
            <a:off x="3728202" y="1871135"/>
            <a:ext cx="1707600" cy="2170200"/>
          </a:xfrm>
          <a:prstGeom prst="rect">
            <a:avLst/>
          </a:prstGeom>
          <a:noFill/>
          <a:ln>
            <a:noFill/>
          </a:ln>
        </p:spPr>
        <p:txBody>
          <a:bodyPr anchorCtr="0" anchor="t" bIns="45700" lIns="0" spcFirstLastPara="1" rIns="0" wrap="square" tIns="45700">
            <a:spAutoFit/>
          </a:bodyPr>
          <a:lstStyle/>
          <a:p>
            <a:pPr indent="0" lvl="0" marL="0" rtl="0" algn="l">
              <a:spcBef>
                <a:spcPts val="0"/>
              </a:spcBef>
              <a:spcAft>
                <a:spcPts val="0"/>
              </a:spcAft>
              <a:buNone/>
            </a:pPr>
            <a:r>
              <a:rPr b="1" lang="en" sz="1500">
                <a:solidFill>
                  <a:srgbClr val="262626"/>
                </a:solidFill>
                <a:latin typeface="Calibri"/>
                <a:ea typeface="Calibri"/>
                <a:cs typeface="Calibri"/>
                <a:sym typeface="Calibri"/>
              </a:rPr>
              <a:t>Current inaccuracies force people to rely on reading books to get the Islamic knowledge, </a:t>
            </a:r>
            <a:r>
              <a:rPr lang="en" sz="1500">
                <a:solidFill>
                  <a:srgbClr val="262626"/>
                </a:solidFill>
                <a:latin typeface="Calibri"/>
                <a:ea typeface="Calibri"/>
                <a:cs typeface="Calibri"/>
                <a:sym typeface="Calibri"/>
              </a:rPr>
              <a:t>instead of easily accessing specific, reliable answers to their questions digitally.</a:t>
            </a:r>
            <a:endParaRPr sz="1500">
              <a:solidFill>
                <a:srgbClr val="262626"/>
              </a:solidFill>
              <a:latin typeface="Calibri"/>
              <a:ea typeface="Calibri"/>
              <a:cs typeface="Calibri"/>
              <a:sym typeface="Calibri"/>
            </a:endParaRPr>
          </a:p>
        </p:txBody>
      </p:sp>
      <p:sp>
        <p:nvSpPr>
          <p:cNvPr id="1096" name="Google Shape;1096;p30"/>
          <p:cNvSpPr txBox="1"/>
          <p:nvPr/>
        </p:nvSpPr>
        <p:spPr>
          <a:xfrm>
            <a:off x="1845101" y="2403550"/>
            <a:ext cx="1503900" cy="1939500"/>
          </a:xfrm>
          <a:prstGeom prst="rect">
            <a:avLst/>
          </a:prstGeom>
          <a:noFill/>
          <a:ln>
            <a:noFill/>
          </a:ln>
        </p:spPr>
        <p:txBody>
          <a:bodyPr anchorCtr="0" anchor="t" bIns="45700" lIns="0" spcFirstLastPara="1" rIns="0" wrap="square" tIns="45700">
            <a:spAutoFit/>
          </a:bodyPr>
          <a:lstStyle/>
          <a:p>
            <a:pPr indent="0" lvl="0" marL="0" rtl="0" algn="l">
              <a:spcBef>
                <a:spcPts val="0"/>
              </a:spcBef>
              <a:spcAft>
                <a:spcPts val="0"/>
              </a:spcAft>
              <a:buNone/>
            </a:pPr>
            <a:r>
              <a:rPr b="1" lang="en" sz="1500">
                <a:solidFill>
                  <a:srgbClr val="262626"/>
                </a:solidFill>
                <a:latin typeface="Calibri"/>
                <a:ea typeface="Calibri"/>
                <a:cs typeface="Calibri"/>
                <a:sym typeface="Calibri"/>
              </a:rPr>
              <a:t>Current Hadith retrieval systems lack specificity, </a:t>
            </a:r>
            <a:r>
              <a:rPr lang="en" sz="1500">
                <a:solidFill>
                  <a:srgbClr val="262626"/>
                </a:solidFill>
                <a:latin typeface="Calibri"/>
                <a:ea typeface="Calibri"/>
                <a:cs typeface="Calibri"/>
                <a:sym typeface="Calibri"/>
              </a:rPr>
              <a:t>causing the spread of inaccurate information within the Islamic community.</a:t>
            </a:r>
            <a:endParaRPr sz="1500">
              <a:solidFill>
                <a:srgbClr val="262626"/>
              </a:solidFill>
              <a:latin typeface="Calibri"/>
              <a:ea typeface="Calibri"/>
              <a:cs typeface="Calibri"/>
              <a:sym typeface="Calibri"/>
            </a:endParaRPr>
          </a:p>
        </p:txBody>
      </p:sp>
      <p:sp>
        <p:nvSpPr>
          <p:cNvPr id="1097" name="Google Shape;1097;p30"/>
          <p:cNvSpPr txBox="1"/>
          <p:nvPr/>
        </p:nvSpPr>
        <p:spPr>
          <a:xfrm>
            <a:off x="5815000" y="2313101"/>
            <a:ext cx="1579800" cy="1939500"/>
          </a:xfrm>
          <a:prstGeom prst="rect">
            <a:avLst/>
          </a:prstGeom>
          <a:noFill/>
          <a:ln>
            <a:noFill/>
          </a:ln>
        </p:spPr>
        <p:txBody>
          <a:bodyPr anchorCtr="0" anchor="t" bIns="45700" lIns="0" spcFirstLastPara="1" rIns="0" wrap="square" tIns="45700">
            <a:spAutoFit/>
          </a:bodyPr>
          <a:lstStyle/>
          <a:p>
            <a:pPr indent="0" lvl="0" marL="0" rtl="0" algn="l">
              <a:spcBef>
                <a:spcPts val="0"/>
              </a:spcBef>
              <a:spcAft>
                <a:spcPts val="0"/>
              </a:spcAft>
              <a:buNone/>
            </a:pPr>
            <a:r>
              <a:rPr b="1" lang="en" sz="1500">
                <a:solidFill>
                  <a:srgbClr val="0D0D0D"/>
                </a:solidFill>
                <a:latin typeface="Calibri"/>
                <a:ea typeface="Calibri"/>
                <a:cs typeface="Calibri"/>
                <a:sym typeface="Calibri"/>
              </a:rPr>
              <a:t>Large Language Models (LLMs) often provide incorrect Hadith information, </a:t>
            </a:r>
            <a:r>
              <a:rPr lang="en" sz="1500">
                <a:solidFill>
                  <a:srgbClr val="0D0D0D"/>
                </a:solidFill>
                <a:latin typeface="Calibri"/>
                <a:ea typeface="Calibri"/>
                <a:cs typeface="Calibri"/>
                <a:sym typeface="Calibri"/>
              </a:rPr>
              <a:t>leading to potential misunderstandings of Islamic teachings.</a:t>
            </a:r>
            <a:endParaRPr sz="1500">
              <a:solidFill>
                <a:srgbClr val="0D0D0D"/>
              </a:solidFill>
              <a:latin typeface="Calibri"/>
              <a:ea typeface="Calibri"/>
              <a:cs typeface="Calibri"/>
              <a:sym typeface="Calibri"/>
            </a:endParaRPr>
          </a:p>
        </p:txBody>
      </p:sp>
      <p:pic>
        <p:nvPicPr>
          <p:cNvPr descr="Bullseye with solid fill" id="1098" name="Google Shape;1098;p30"/>
          <p:cNvPicPr preferRelativeResize="0"/>
          <p:nvPr/>
        </p:nvPicPr>
        <p:blipFill rotWithShape="1">
          <a:blip r:embed="rId3">
            <a:alphaModFix/>
          </a:blip>
          <a:srcRect b="0" l="0" r="0" t="0"/>
          <a:stretch/>
        </p:blipFill>
        <p:spPr>
          <a:xfrm>
            <a:off x="4214380" y="1028600"/>
            <a:ext cx="627047" cy="657439"/>
          </a:xfrm>
          <a:prstGeom prst="rect">
            <a:avLst/>
          </a:prstGeom>
          <a:noFill/>
          <a:ln>
            <a:noFill/>
          </a:ln>
          <a:effectLst>
            <a:outerShdw blurRad="50800" rotWithShape="0" algn="tl" dir="2700000" dist="38100">
              <a:srgbClr val="000000">
                <a:alpha val="40000"/>
              </a:srgbClr>
            </a:outerShdw>
          </a:effectLst>
        </p:spPr>
      </p:pic>
      <p:sp>
        <p:nvSpPr>
          <p:cNvPr id="1099" name="Google Shape;1099;p30"/>
          <p:cNvSpPr txBox="1"/>
          <p:nvPr>
            <p:ph type="title"/>
          </p:nvPr>
        </p:nvSpPr>
        <p:spPr>
          <a:xfrm>
            <a:off x="720000" y="31575"/>
            <a:ext cx="7704000" cy="5727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SzPts val="3800"/>
              <a:buNone/>
            </a:pPr>
            <a:r>
              <a:rPr lang="en" sz="3000">
                <a:solidFill>
                  <a:schemeClr val="accent2"/>
                </a:solidFill>
              </a:rPr>
              <a:t>Problem Statement</a:t>
            </a:r>
            <a:endParaRPr sz="3000">
              <a:solidFill>
                <a:schemeClr val="accent2"/>
              </a:solidFill>
            </a:endParaRPr>
          </a:p>
        </p:txBody>
      </p:sp>
      <p:pic>
        <p:nvPicPr>
          <p:cNvPr id="1100" name="Google Shape;1100;p30"/>
          <p:cNvPicPr preferRelativeResize="0"/>
          <p:nvPr/>
        </p:nvPicPr>
        <p:blipFill>
          <a:blip r:embed="rId4">
            <a:alphaModFix/>
          </a:blip>
          <a:stretch>
            <a:fillRect/>
          </a:stretch>
        </p:blipFill>
        <p:spPr>
          <a:xfrm>
            <a:off x="6191725" y="1686050"/>
            <a:ext cx="627050" cy="627050"/>
          </a:xfrm>
          <a:prstGeom prst="rect">
            <a:avLst/>
          </a:prstGeom>
          <a:noFill/>
          <a:ln>
            <a:noFill/>
          </a:ln>
        </p:spPr>
      </p:pic>
      <p:pic>
        <p:nvPicPr>
          <p:cNvPr id="1101" name="Google Shape;1101;p30"/>
          <p:cNvPicPr preferRelativeResize="0"/>
          <p:nvPr/>
        </p:nvPicPr>
        <p:blipFill>
          <a:blip r:embed="rId5">
            <a:alphaModFix/>
          </a:blip>
          <a:stretch>
            <a:fillRect/>
          </a:stretch>
        </p:blipFill>
        <p:spPr>
          <a:xfrm>
            <a:off x="2237025" y="1595850"/>
            <a:ext cx="627050" cy="627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31"/>
          <p:cNvSpPr txBox="1"/>
          <p:nvPr>
            <p:ph type="title"/>
          </p:nvPr>
        </p:nvSpPr>
        <p:spPr>
          <a:xfrm>
            <a:off x="720000" y="38275"/>
            <a:ext cx="7704000" cy="5727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SzPts val="3800"/>
              <a:buNone/>
            </a:pPr>
            <a:r>
              <a:rPr lang="en">
                <a:solidFill>
                  <a:schemeClr val="accent2"/>
                </a:solidFill>
              </a:rPr>
              <a:t>Motivation</a:t>
            </a:r>
            <a:endParaRPr>
              <a:solidFill>
                <a:schemeClr val="accent2"/>
              </a:solidFill>
            </a:endParaRPr>
          </a:p>
        </p:txBody>
      </p:sp>
      <p:sp>
        <p:nvSpPr>
          <p:cNvPr id="1107" name="Google Shape;1107;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08" name="Google Shape;1108;p31"/>
          <p:cNvSpPr/>
          <p:nvPr/>
        </p:nvSpPr>
        <p:spPr>
          <a:xfrm>
            <a:off x="3550430" y="1542365"/>
            <a:ext cx="2043963" cy="1721232"/>
          </a:xfrm>
          <a:custGeom>
            <a:rect b="b" l="l" r="r" t="t"/>
            <a:pathLst>
              <a:path extrusionOk="0" h="2868720" w="2868720">
                <a:moveTo>
                  <a:pt x="1434361" y="0"/>
                </a:moveTo>
                <a:cubicBezTo>
                  <a:pt x="1801446" y="0"/>
                  <a:pt x="2168531" y="140038"/>
                  <a:pt x="2448607" y="420114"/>
                </a:cubicBezTo>
                <a:cubicBezTo>
                  <a:pt x="3008759" y="980266"/>
                  <a:pt x="3008758" y="1888452"/>
                  <a:pt x="2448605" y="2448605"/>
                </a:cubicBezTo>
                <a:cubicBezTo>
                  <a:pt x="1888452" y="3008758"/>
                  <a:pt x="980266" y="3008759"/>
                  <a:pt x="420114" y="2448607"/>
                </a:cubicBezTo>
                <a:cubicBezTo>
                  <a:pt x="-140038" y="1888454"/>
                  <a:pt x="-140038" y="980268"/>
                  <a:pt x="420115" y="420115"/>
                </a:cubicBezTo>
                <a:cubicBezTo>
                  <a:pt x="700192" y="140039"/>
                  <a:pt x="1067277" y="0"/>
                  <a:pt x="1434361" y="0"/>
                </a:cubicBezTo>
                <a:close/>
              </a:path>
            </a:pathLst>
          </a:custGeom>
          <a:solidFill>
            <a:srgbClr val="FFFFFF">
              <a:alpha val="49800"/>
            </a:srgbClr>
          </a:solidFill>
          <a:ln>
            <a:noFill/>
          </a:ln>
          <a:effectLst>
            <a:outerShdw blurRad="50800" rotWithShape="0" algn="tl" dir="2700000" dist="38100">
              <a:srgbClr val="000000">
                <a:alpha val="40000"/>
              </a:srgbClr>
            </a:outerShdw>
          </a:effectLst>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000">
              <a:solidFill>
                <a:srgbClr val="FFFFFF"/>
              </a:solidFill>
              <a:latin typeface="Calibri"/>
              <a:ea typeface="Calibri"/>
              <a:cs typeface="Calibri"/>
              <a:sym typeface="Calibri"/>
            </a:endParaRPr>
          </a:p>
        </p:txBody>
      </p:sp>
      <p:sp>
        <p:nvSpPr>
          <p:cNvPr id="1109" name="Google Shape;1109;p31"/>
          <p:cNvSpPr/>
          <p:nvPr/>
        </p:nvSpPr>
        <p:spPr>
          <a:xfrm rot="1558133">
            <a:off x="5070775" y="2097632"/>
            <a:ext cx="552887" cy="617597"/>
          </a:xfrm>
          <a:custGeom>
            <a:rect b="b" l="l" r="r" t="t"/>
            <a:pathLst>
              <a:path extrusionOk="0" h="21435" w="21439">
                <a:moveTo>
                  <a:pt x="417" y="9838"/>
                </a:moveTo>
                <a:cubicBezTo>
                  <a:pt x="-27" y="8317"/>
                  <a:pt x="-101" y="6856"/>
                  <a:pt x="121" y="5518"/>
                </a:cubicBezTo>
                <a:cubicBezTo>
                  <a:pt x="343" y="4240"/>
                  <a:pt x="861" y="3084"/>
                  <a:pt x="1674" y="2171"/>
                </a:cubicBezTo>
                <a:cubicBezTo>
                  <a:pt x="2488" y="1259"/>
                  <a:pt x="3524" y="650"/>
                  <a:pt x="4781" y="285"/>
                </a:cubicBezTo>
                <a:cubicBezTo>
                  <a:pt x="5965" y="-19"/>
                  <a:pt x="7222" y="-80"/>
                  <a:pt x="8628" y="103"/>
                </a:cubicBezTo>
                <a:cubicBezTo>
                  <a:pt x="9885" y="285"/>
                  <a:pt x="11143" y="711"/>
                  <a:pt x="12400" y="1380"/>
                </a:cubicBezTo>
                <a:cubicBezTo>
                  <a:pt x="13584" y="1989"/>
                  <a:pt x="14768" y="2780"/>
                  <a:pt x="15877" y="3692"/>
                </a:cubicBezTo>
                <a:cubicBezTo>
                  <a:pt x="18022" y="5579"/>
                  <a:pt x="19798" y="8012"/>
                  <a:pt x="20685" y="10507"/>
                </a:cubicBezTo>
                <a:lnTo>
                  <a:pt x="20685" y="10507"/>
                </a:lnTo>
                <a:cubicBezTo>
                  <a:pt x="21129" y="11724"/>
                  <a:pt x="21351" y="12941"/>
                  <a:pt x="21425" y="14097"/>
                </a:cubicBezTo>
                <a:cubicBezTo>
                  <a:pt x="21499" y="15314"/>
                  <a:pt x="21277" y="16409"/>
                  <a:pt x="20833" y="17443"/>
                </a:cubicBezTo>
                <a:cubicBezTo>
                  <a:pt x="20389" y="18539"/>
                  <a:pt x="19650" y="19451"/>
                  <a:pt x="18762" y="20121"/>
                </a:cubicBezTo>
                <a:cubicBezTo>
                  <a:pt x="17800" y="20851"/>
                  <a:pt x="16543" y="21277"/>
                  <a:pt x="15211" y="21398"/>
                </a:cubicBezTo>
                <a:cubicBezTo>
                  <a:pt x="13880" y="21520"/>
                  <a:pt x="12400" y="21337"/>
                  <a:pt x="10921" y="20851"/>
                </a:cubicBezTo>
                <a:cubicBezTo>
                  <a:pt x="9368" y="20364"/>
                  <a:pt x="7888" y="19573"/>
                  <a:pt x="6557" y="18539"/>
                </a:cubicBezTo>
                <a:cubicBezTo>
                  <a:pt x="5077" y="17443"/>
                  <a:pt x="3820" y="16105"/>
                  <a:pt x="2710" y="14584"/>
                </a:cubicBezTo>
                <a:cubicBezTo>
                  <a:pt x="1600" y="13002"/>
                  <a:pt x="861" y="11420"/>
                  <a:pt x="417" y="9838"/>
                </a:cubicBezTo>
                <a:close/>
                <a:moveTo>
                  <a:pt x="15063" y="4301"/>
                </a:moveTo>
                <a:cubicBezTo>
                  <a:pt x="14028" y="3449"/>
                  <a:pt x="12992" y="2719"/>
                  <a:pt x="11809" y="2110"/>
                </a:cubicBezTo>
                <a:cubicBezTo>
                  <a:pt x="10625" y="1502"/>
                  <a:pt x="9515" y="1137"/>
                  <a:pt x="8332" y="954"/>
                </a:cubicBezTo>
                <a:cubicBezTo>
                  <a:pt x="7148" y="772"/>
                  <a:pt x="6039" y="833"/>
                  <a:pt x="5003" y="1076"/>
                </a:cubicBezTo>
                <a:cubicBezTo>
                  <a:pt x="3967" y="1380"/>
                  <a:pt x="3080" y="1928"/>
                  <a:pt x="2414" y="2658"/>
                </a:cubicBezTo>
                <a:cubicBezTo>
                  <a:pt x="1748" y="3449"/>
                  <a:pt x="1231" y="4423"/>
                  <a:pt x="1083" y="5639"/>
                </a:cubicBezTo>
                <a:cubicBezTo>
                  <a:pt x="861" y="6856"/>
                  <a:pt x="935" y="8195"/>
                  <a:pt x="1378" y="9655"/>
                </a:cubicBezTo>
                <a:cubicBezTo>
                  <a:pt x="1822" y="11176"/>
                  <a:pt x="2488" y="12637"/>
                  <a:pt x="3524" y="14097"/>
                </a:cubicBezTo>
                <a:cubicBezTo>
                  <a:pt x="4559" y="15557"/>
                  <a:pt x="5743" y="16774"/>
                  <a:pt x="7148" y="17808"/>
                </a:cubicBezTo>
                <a:cubicBezTo>
                  <a:pt x="8480" y="18782"/>
                  <a:pt x="9811" y="19512"/>
                  <a:pt x="11217" y="19999"/>
                </a:cubicBezTo>
                <a:cubicBezTo>
                  <a:pt x="12548" y="20425"/>
                  <a:pt x="13806" y="20607"/>
                  <a:pt x="14989" y="20486"/>
                </a:cubicBezTo>
                <a:cubicBezTo>
                  <a:pt x="16099" y="20364"/>
                  <a:pt x="17135" y="20060"/>
                  <a:pt x="17948" y="19451"/>
                </a:cubicBezTo>
                <a:cubicBezTo>
                  <a:pt x="18762" y="18904"/>
                  <a:pt x="19354" y="18113"/>
                  <a:pt x="19724" y="17139"/>
                </a:cubicBezTo>
                <a:cubicBezTo>
                  <a:pt x="20094" y="16226"/>
                  <a:pt x="20242" y="15253"/>
                  <a:pt x="20242" y="14097"/>
                </a:cubicBezTo>
                <a:cubicBezTo>
                  <a:pt x="20242" y="13002"/>
                  <a:pt x="19946" y="11846"/>
                  <a:pt x="19576" y="10690"/>
                </a:cubicBezTo>
                <a:lnTo>
                  <a:pt x="19576" y="10690"/>
                </a:lnTo>
                <a:cubicBezTo>
                  <a:pt x="18762" y="8438"/>
                  <a:pt x="17135" y="6065"/>
                  <a:pt x="15063" y="4301"/>
                </a:cubicBezTo>
                <a:close/>
              </a:path>
            </a:pathLst>
          </a:custGeom>
          <a:solidFill>
            <a:srgbClr val="D3D3D3"/>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0" name="Google Shape;1110;p31"/>
          <p:cNvSpPr/>
          <p:nvPr/>
        </p:nvSpPr>
        <p:spPr>
          <a:xfrm rot="1557995">
            <a:off x="4605040" y="1619397"/>
            <a:ext cx="723644" cy="437370"/>
          </a:xfrm>
          <a:custGeom>
            <a:rect b="b" l="l" r="r" t="t"/>
            <a:pathLst>
              <a:path extrusionOk="0" h="21386" w="21394">
                <a:moveTo>
                  <a:pt x="10715" y="21386"/>
                </a:moveTo>
                <a:cubicBezTo>
                  <a:pt x="9080" y="21386"/>
                  <a:pt x="7557" y="21043"/>
                  <a:pt x="6091" y="20357"/>
                </a:cubicBezTo>
                <a:cubicBezTo>
                  <a:pt x="4737" y="19672"/>
                  <a:pt x="3496" y="18815"/>
                  <a:pt x="2538" y="17615"/>
                </a:cubicBezTo>
                <a:cubicBezTo>
                  <a:pt x="1579" y="16500"/>
                  <a:pt x="846" y="15129"/>
                  <a:pt x="451" y="13757"/>
                </a:cubicBezTo>
                <a:cubicBezTo>
                  <a:pt x="0" y="12300"/>
                  <a:pt x="-113" y="10843"/>
                  <a:pt x="113" y="9300"/>
                </a:cubicBezTo>
                <a:cubicBezTo>
                  <a:pt x="282" y="7843"/>
                  <a:pt x="733" y="6557"/>
                  <a:pt x="1466" y="5357"/>
                </a:cubicBezTo>
                <a:cubicBezTo>
                  <a:pt x="2086" y="4243"/>
                  <a:pt x="2932" y="3300"/>
                  <a:pt x="3891" y="2443"/>
                </a:cubicBezTo>
                <a:cubicBezTo>
                  <a:pt x="4850" y="1672"/>
                  <a:pt x="5921" y="1072"/>
                  <a:pt x="7049" y="643"/>
                </a:cubicBezTo>
                <a:lnTo>
                  <a:pt x="7049" y="643"/>
                </a:lnTo>
                <a:cubicBezTo>
                  <a:pt x="9418" y="-214"/>
                  <a:pt x="12012" y="-214"/>
                  <a:pt x="14381" y="643"/>
                </a:cubicBezTo>
                <a:cubicBezTo>
                  <a:pt x="15509" y="1072"/>
                  <a:pt x="16580" y="1672"/>
                  <a:pt x="17539" y="2443"/>
                </a:cubicBezTo>
                <a:cubicBezTo>
                  <a:pt x="18554" y="3300"/>
                  <a:pt x="19344" y="4243"/>
                  <a:pt x="19964" y="5357"/>
                </a:cubicBezTo>
                <a:cubicBezTo>
                  <a:pt x="20641" y="6557"/>
                  <a:pt x="21092" y="7929"/>
                  <a:pt x="21318" y="9300"/>
                </a:cubicBezTo>
                <a:cubicBezTo>
                  <a:pt x="21487" y="10843"/>
                  <a:pt x="21374" y="12300"/>
                  <a:pt x="20979" y="13757"/>
                </a:cubicBezTo>
                <a:cubicBezTo>
                  <a:pt x="20585" y="15215"/>
                  <a:pt x="19852" y="16500"/>
                  <a:pt x="18893" y="17615"/>
                </a:cubicBezTo>
                <a:cubicBezTo>
                  <a:pt x="17934" y="18815"/>
                  <a:pt x="16693" y="19672"/>
                  <a:pt x="15340" y="20357"/>
                </a:cubicBezTo>
                <a:cubicBezTo>
                  <a:pt x="13873" y="21043"/>
                  <a:pt x="12294" y="21386"/>
                  <a:pt x="10715" y="21386"/>
                </a:cubicBezTo>
                <a:close/>
                <a:moveTo>
                  <a:pt x="7219" y="1757"/>
                </a:moveTo>
                <a:lnTo>
                  <a:pt x="7219" y="1757"/>
                </a:lnTo>
                <a:cubicBezTo>
                  <a:pt x="6147" y="2186"/>
                  <a:pt x="5132" y="2700"/>
                  <a:pt x="4230" y="3472"/>
                </a:cubicBezTo>
                <a:cubicBezTo>
                  <a:pt x="3327" y="4243"/>
                  <a:pt x="2594" y="5100"/>
                  <a:pt x="1974" y="6129"/>
                </a:cubicBezTo>
                <a:cubicBezTo>
                  <a:pt x="1353" y="7157"/>
                  <a:pt x="959" y="8357"/>
                  <a:pt x="846" y="9557"/>
                </a:cubicBezTo>
                <a:cubicBezTo>
                  <a:pt x="677" y="10843"/>
                  <a:pt x="789" y="12043"/>
                  <a:pt x="1128" y="13243"/>
                </a:cubicBezTo>
                <a:cubicBezTo>
                  <a:pt x="1523" y="14529"/>
                  <a:pt x="2143" y="15643"/>
                  <a:pt x="2989" y="16672"/>
                </a:cubicBezTo>
                <a:cubicBezTo>
                  <a:pt x="3891" y="17786"/>
                  <a:pt x="5019" y="18643"/>
                  <a:pt x="6316" y="19243"/>
                </a:cubicBezTo>
                <a:cubicBezTo>
                  <a:pt x="7670" y="19929"/>
                  <a:pt x="9136" y="20272"/>
                  <a:pt x="10715" y="20272"/>
                </a:cubicBezTo>
                <a:cubicBezTo>
                  <a:pt x="12238" y="20272"/>
                  <a:pt x="13704" y="19929"/>
                  <a:pt x="15114" y="19243"/>
                </a:cubicBezTo>
                <a:cubicBezTo>
                  <a:pt x="16411" y="18643"/>
                  <a:pt x="17539" y="17786"/>
                  <a:pt x="18442" y="16672"/>
                </a:cubicBezTo>
                <a:cubicBezTo>
                  <a:pt x="19288" y="15643"/>
                  <a:pt x="19908" y="14529"/>
                  <a:pt x="20303" y="13243"/>
                </a:cubicBezTo>
                <a:cubicBezTo>
                  <a:pt x="20641" y="12043"/>
                  <a:pt x="20754" y="10757"/>
                  <a:pt x="20585" y="9557"/>
                </a:cubicBezTo>
                <a:cubicBezTo>
                  <a:pt x="20415" y="8357"/>
                  <a:pt x="20021" y="7157"/>
                  <a:pt x="19457" y="6129"/>
                </a:cubicBezTo>
                <a:cubicBezTo>
                  <a:pt x="18893" y="5100"/>
                  <a:pt x="18103" y="4243"/>
                  <a:pt x="17201" y="3472"/>
                </a:cubicBezTo>
                <a:cubicBezTo>
                  <a:pt x="16299" y="2700"/>
                  <a:pt x="15340" y="2186"/>
                  <a:pt x="14212" y="1757"/>
                </a:cubicBezTo>
                <a:cubicBezTo>
                  <a:pt x="11956" y="900"/>
                  <a:pt x="9418" y="900"/>
                  <a:pt x="7219" y="1757"/>
                </a:cubicBezTo>
                <a:close/>
              </a:path>
            </a:pathLst>
          </a:custGeom>
          <a:solidFill>
            <a:srgbClr val="D3D3D3"/>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1" name="Google Shape;1111;p31"/>
          <p:cNvSpPr/>
          <p:nvPr/>
        </p:nvSpPr>
        <p:spPr>
          <a:xfrm rot="1558155">
            <a:off x="4690573" y="2655595"/>
            <a:ext cx="552463" cy="618831"/>
          </a:xfrm>
          <a:custGeom>
            <a:rect b="b" l="l" r="r" t="t"/>
            <a:pathLst>
              <a:path extrusionOk="0" h="21418" w="21499">
                <a:moveTo>
                  <a:pt x="2720" y="6832"/>
                </a:moveTo>
                <a:cubicBezTo>
                  <a:pt x="3759" y="5315"/>
                  <a:pt x="5095" y="3980"/>
                  <a:pt x="6579" y="2888"/>
                </a:cubicBezTo>
                <a:cubicBezTo>
                  <a:pt x="7990" y="1857"/>
                  <a:pt x="9474" y="1068"/>
                  <a:pt x="10959" y="582"/>
                </a:cubicBezTo>
                <a:cubicBezTo>
                  <a:pt x="12443" y="97"/>
                  <a:pt x="13928" y="-85"/>
                  <a:pt x="15264" y="36"/>
                </a:cubicBezTo>
                <a:cubicBezTo>
                  <a:pt x="16600" y="158"/>
                  <a:pt x="17788" y="582"/>
                  <a:pt x="18827" y="1311"/>
                </a:cubicBezTo>
                <a:cubicBezTo>
                  <a:pt x="19792" y="1978"/>
                  <a:pt x="20460" y="2888"/>
                  <a:pt x="20905" y="3980"/>
                </a:cubicBezTo>
                <a:cubicBezTo>
                  <a:pt x="21351" y="4951"/>
                  <a:pt x="21499" y="6104"/>
                  <a:pt x="21499" y="7317"/>
                </a:cubicBezTo>
                <a:cubicBezTo>
                  <a:pt x="21499" y="8470"/>
                  <a:pt x="21202" y="9684"/>
                  <a:pt x="20757" y="10897"/>
                </a:cubicBezTo>
                <a:lnTo>
                  <a:pt x="20757" y="10897"/>
                </a:lnTo>
                <a:cubicBezTo>
                  <a:pt x="19866" y="13385"/>
                  <a:pt x="18085" y="15812"/>
                  <a:pt x="15932" y="17693"/>
                </a:cubicBezTo>
                <a:cubicBezTo>
                  <a:pt x="14819" y="18603"/>
                  <a:pt x="13705" y="19391"/>
                  <a:pt x="12443" y="19998"/>
                </a:cubicBezTo>
                <a:cubicBezTo>
                  <a:pt x="11181" y="20605"/>
                  <a:pt x="9920" y="21030"/>
                  <a:pt x="8658" y="21272"/>
                </a:cubicBezTo>
                <a:cubicBezTo>
                  <a:pt x="7247" y="21515"/>
                  <a:pt x="5986" y="21454"/>
                  <a:pt x="4798" y="21090"/>
                </a:cubicBezTo>
                <a:cubicBezTo>
                  <a:pt x="3536" y="20726"/>
                  <a:pt x="2497" y="20120"/>
                  <a:pt x="1680" y="19209"/>
                </a:cubicBezTo>
                <a:cubicBezTo>
                  <a:pt x="864" y="18299"/>
                  <a:pt x="344" y="17207"/>
                  <a:pt x="122" y="15872"/>
                </a:cubicBezTo>
                <a:cubicBezTo>
                  <a:pt x="-101" y="14537"/>
                  <a:pt x="-27" y="13081"/>
                  <a:pt x="419" y="11564"/>
                </a:cubicBezTo>
                <a:cubicBezTo>
                  <a:pt x="864" y="9926"/>
                  <a:pt x="1606" y="8349"/>
                  <a:pt x="2720" y="6832"/>
                </a:cubicBezTo>
                <a:close/>
                <a:moveTo>
                  <a:pt x="19718" y="10594"/>
                </a:moveTo>
                <a:lnTo>
                  <a:pt x="19718" y="10594"/>
                </a:lnTo>
                <a:cubicBezTo>
                  <a:pt x="20163" y="9441"/>
                  <a:pt x="20386" y="8288"/>
                  <a:pt x="20386" y="7196"/>
                </a:cubicBezTo>
                <a:cubicBezTo>
                  <a:pt x="20386" y="6104"/>
                  <a:pt x="20237" y="5072"/>
                  <a:pt x="19866" y="4162"/>
                </a:cubicBezTo>
                <a:cubicBezTo>
                  <a:pt x="19495" y="3191"/>
                  <a:pt x="18827" y="2463"/>
                  <a:pt x="18085" y="1857"/>
                </a:cubicBezTo>
                <a:cubicBezTo>
                  <a:pt x="17268" y="1250"/>
                  <a:pt x="16229" y="886"/>
                  <a:pt x="15115" y="825"/>
                </a:cubicBezTo>
                <a:cubicBezTo>
                  <a:pt x="13928" y="704"/>
                  <a:pt x="12666" y="886"/>
                  <a:pt x="11330" y="1310"/>
                </a:cubicBezTo>
                <a:cubicBezTo>
                  <a:pt x="9920" y="1796"/>
                  <a:pt x="8509" y="2524"/>
                  <a:pt x="7247" y="3495"/>
                </a:cubicBezTo>
                <a:cubicBezTo>
                  <a:pt x="5837" y="4526"/>
                  <a:pt x="4649" y="5800"/>
                  <a:pt x="3610" y="7196"/>
                </a:cubicBezTo>
                <a:cubicBezTo>
                  <a:pt x="2571" y="8652"/>
                  <a:pt x="1903" y="10108"/>
                  <a:pt x="1458" y="11625"/>
                </a:cubicBezTo>
                <a:cubicBezTo>
                  <a:pt x="1087" y="13021"/>
                  <a:pt x="1012" y="14355"/>
                  <a:pt x="1161" y="15630"/>
                </a:cubicBezTo>
                <a:cubicBezTo>
                  <a:pt x="1383" y="16782"/>
                  <a:pt x="1829" y="17814"/>
                  <a:pt x="2497" y="18603"/>
                </a:cubicBezTo>
                <a:cubicBezTo>
                  <a:pt x="3165" y="19391"/>
                  <a:pt x="4056" y="19877"/>
                  <a:pt x="5095" y="20180"/>
                </a:cubicBezTo>
                <a:cubicBezTo>
                  <a:pt x="6134" y="20484"/>
                  <a:pt x="7247" y="20484"/>
                  <a:pt x="8435" y="20302"/>
                </a:cubicBezTo>
                <a:cubicBezTo>
                  <a:pt x="9548" y="20120"/>
                  <a:pt x="10736" y="19755"/>
                  <a:pt x="11924" y="19149"/>
                </a:cubicBezTo>
                <a:cubicBezTo>
                  <a:pt x="13037" y="18603"/>
                  <a:pt x="14150" y="17875"/>
                  <a:pt x="15190" y="16964"/>
                </a:cubicBezTo>
                <a:cubicBezTo>
                  <a:pt x="17194" y="15266"/>
                  <a:pt x="18827" y="12960"/>
                  <a:pt x="19718" y="10594"/>
                </a:cubicBezTo>
                <a:close/>
              </a:path>
            </a:pathLst>
          </a:custGeom>
          <a:solidFill>
            <a:srgbClr val="D3D3D3"/>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2" name="Google Shape;1112;p31"/>
          <p:cNvSpPr/>
          <p:nvPr/>
        </p:nvSpPr>
        <p:spPr>
          <a:xfrm rot="1558155">
            <a:off x="3896751" y="1528661"/>
            <a:ext cx="552463" cy="618831"/>
          </a:xfrm>
          <a:custGeom>
            <a:rect b="b" l="l" r="r" t="t"/>
            <a:pathLst>
              <a:path extrusionOk="0" h="21418" w="21499">
                <a:moveTo>
                  <a:pt x="18779" y="14586"/>
                </a:moveTo>
                <a:cubicBezTo>
                  <a:pt x="17740" y="16103"/>
                  <a:pt x="16404" y="17438"/>
                  <a:pt x="14920" y="18530"/>
                </a:cubicBezTo>
                <a:cubicBezTo>
                  <a:pt x="13509" y="19561"/>
                  <a:pt x="12025" y="20350"/>
                  <a:pt x="10540" y="20836"/>
                </a:cubicBezTo>
                <a:cubicBezTo>
                  <a:pt x="9056" y="21321"/>
                  <a:pt x="7571" y="21503"/>
                  <a:pt x="6235" y="21382"/>
                </a:cubicBezTo>
                <a:cubicBezTo>
                  <a:pt x="4899" y="21260"/>
                  <a:pt x="3711" y="20836"/>
                  <a:pt x="2672" y="20107"/>
                </a:cubicBezTo>
                <a:cubicBezTo>
                  <a:pt x="1707" y="19440"/>
                  <a:pt x="1039" y="18530"/>
                  <a:pt x="594" y="17438"/>
                </a:cubicBezTo>
                <a:cubicBezTo>
                  <a:pt x="148" y="16467"/>
                  <a:pt x="0" y="15314"/>
                  <a:pt x="0" y="14101"/>
                </a:cubicBezTo>
                <a:cubicBezTo>
                  <a:pt x="0" y="12948"/>
                  <a:pt x="297" y="11734"/>
                  <a:pt x="742" y="10521"/>
                </a:cubicBezTo>
                <a:lnTo>
                  <a:pt x="742" y="10521"/>
                </a:lnTo>
                <a:cubicBezTo>
                  <a:pt x="1633" y="8033"/>
                  <a:pt x="3414" y="5606"/>
                  <a:pt x="5567" y="3725"/>
                </a:cubicBezTo>
                <a:cubicBezTo>
                  <a:pt x="6680" y="2815"/>
                  <a:pt x="7794" y="2027"/>
                  <a:pt x="9056" y="1420"/>
                </a:cubicBezTo>
                <a:cubicBezTo>
                  <a:pt x="10318" y="813"/>
                  <a:pt x="11579" y="388"/>
                  <a:pt x="12841" y="146"/>
                </a:cubicBezTo>
                <a:cubicBezTo>
                  <a:pt x="14252" y="-97"/>
                  <a:pt x="15513" y="-36"/>
                  <a:pt x="16701" y="328"/>
                </a:cubicBezTo>
                <a:cubicBezTo>
                  <a:pt x="17963" y="692"/>
                  <a:pt x="19002" y="1298"/>
                  <a:pt x="19819" y="2209"/>
                </a:cubicBezTo>
                <a:cubicBezTo>
                  <a:pt x="20635" y="3119"/>
                  <a:pt x="21155" y="4211"/>
                  <a:pt x="21377" y="5546"/>
                </a:cubicBezTo>
                <a:cubicBezTo>
                  <a:pt x="21600" y="6881"/>
                  <a:pt x="21526" y="8337"/>
                  <a:pt x="21080" y="9854"/>
                </a:cubicBezTo>
                <a:cubicBezTo>
                  <a:pt x="20635" y="11492"/>
                  <a:pt x="19819" y="13069"/>
                  <a:pt x="18779" y="14586"/>
                </a:cubicBezTo>
                <a:close/>
                <a:moveTo>
                  <a:pt x="1781" y="10824"/>
                </a:moveTo>
                <a:lnTo>
                  <a:pt x="1781" y="10824"/>
                </a:lnTo>
                <a:cubicBezTo>
                  <a:pt x="1336" y="11977"/>
                  <a:pt x="1113" y="13130"/>
                  <a:pt x="1113" y="14222"/>
                </a:cubicBezTo>
                <a:cubicBezTo>
                  <a:pt x="1113" y="15314"/>
                  <a:pt x="1262" y="16346"/>
                  <a:pt x="1633" y="17256"/>
                </a:cubicBezTo>
                <a:cubicBezTo>
                  <a:pt x="2004" y="18227"/>
                  <a:pt x="2672" y="18955"/>
                  <a:pt x="3414" y="19561"/>
                </a:cubicBezTo>
                <a:cubicBezTo>
                  <a:pt x="4231" y="20168"/>
                  <a:pt x="5270" y="20532"/>
                  <a:pt x="6383" y="20593"/>
                </a:cubicBezTo>
                <a:cubicBezTo>
                  <a:pt x="7571" y="20714"/>
                  <a:pt x="8833" y="20532"/>
                  <a:pt x="10169" y="20108"/>
                </a:cubicBezTo>
                <a:cubicBezTo>
                  <a:pt x="11579" y="19622"/>
                  <a:pt x="12990" y="18894"/>
                  <a:pt x="14252" y="17923"/>
                </a:cubicBezTo>
                <a:cubicBezTo>
                  <a:pt x="15662" y="16892"/>
                  <a:pt x="16849" y="15618"/>
                  <a:pt x="17889" y="14222"/>
                </a:cubicBezTo>
                <a:cubicBezTo>
                  <a:pt x="18928" y="12766"/>
                  <a:pt x="19596" y="11310"/>
                  <a:pt x="20041" y="9793"/>
                </a:cubicBezTo>
                <a:cubicBezTo>
                  <a:pt x="20412" y="8397"/>
                  <a:pt x="20487" y="7063"/>
                  <a:pt x="20338" y="5788"/>
                </a:cubicBezTo>
                <a:cubicBezTo>
                  <a:pt x="20116" y="4636"/>
                  <a:pt x="19670" y="3604"/>
                  <a:pt x="19002" y="2815"/>
                </a:cubicBezTo>
                <a:cubicBezTo>
                  <a:pt x="18334" y="2027"/>
                  <a:pt x="17443" y="1541"/>
                  <a:pt x="16404" y="1238"/>
                </a:cubicBezTo>
                <a:cubicBezTo>
                  <a:pt x="15365" y="934"/>
                  <a:pt x="14252" y="934"/>
                  <a:pt x="13064" y="1116"/>
                </a:cubicBezTo>
                <a:cubicBezTo>
                  <a:pt x="11951" y="1298"/>
                  <a:pt x="10763" y="1663"/>
                  <a:pt x="9575" y="2269"/>
                </a:cubicBezTo>
                <a:cubicBezTo>
                  <a:pt x="8462" y="2815"/>
                  <a:pt x="7348" y="3543"/>
                  <a:pt x="6309" y="4454"/>
                </a:cubicBezTo>
                <a:cubicBezTo>
                  <a:pt x="4305" y="6152"/>
                  <a:pt x="2598" y="8519"/>
                  <a:pt x="1781" y="10824"/>
                </a:cubicBezTo>
                <a:close/>
              </a:path>
            </a:pathLst>
          </a:custGeom>
          <a:solidFill>
            <a:srgbClr val="D3D3D3"/>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3" name="Google Shape;1113;p31"/>
          <p:cNvSpPr/>
          <p:nvPr/>
        </p:nvSpPr>
        <p:spPr>
          <a:xfrm rot="1558133">
            <a:off x="3520852" y="2097632"/>
            <a:ext cx="552887" cy="617597"/>
          </a:xfrm>
          <a:custGeom>
            <a:rect b="b" l="l" r="r" t="t"/>
            <a:pathLst>
              <a:path extrusionOk="0" h="21435" w="21439">
                <a:moveTo>
                  <a:pt x="21022" y="11597"/>
                </a:moveTo>
                <a:cubicBezTo>
                  <a:pt x="21466" y="13118"/>
                  <a:pt x="21540" y="14579"/>
                  <a:pt x="21318" y="15917"/>
                </a:cubicBezTo>
                <a:cubicBezTo>
                  <a:pt x="21096" y="17195"/>
                  <a:pt x="20578" y="18351"/>
                  <a:pt x="19765" y="19264"/>
                </a:cubicBezTo>
                <a:cubicBezTo>
                  <a:pt x="18951" y="20176"/>
                  <a:pt x="17915" y="20785"/>
                  <a:pt x="16658" y="21150"/>
                </a:cubicBezTo>
                <a:cubicBezTo>
                  <a:pt x="15474" y="21454"/>
                  <a:pt x="14217" y="21515"/>
                  <a:pt x="12811" y="21332"/>
                </a:cubicBezTo>
                <a:cubicBezTo>
                  <a:pt x="11554" y="21150"/>
                  <a:pt x="10296" y="20724"/>
                  <a:pt x="9039" y="20055"/>
                </a:cubicBezTo>
                <a:cubicBezTo>
                  <a:pt x="7855" y="19446"/>
                  <a:pt x="6671" y="18655"/>
                  <a:pt x="5562" y="17743"/>
                </a:cubicBezTo>
                <a:cubicBezTo>
                  <a:pt x="3417" y="15856"/>
                  <a:pt x="1641" y="13423"/>
                  <a:pt x="754" y="10928"/>
                </a:cubicBezTo>
                <a:lnTo>
                  <a:pt x="754" y="10928"/>
                </a:lnTo>
                <a:cubicBezTo>
                  <a:pt x="310" y="9711"/>
                  <a:pt x="88" y="8494"/>
                  <a:pt x="14" y="7338"/>
                </a:cubicBezTo>
                <a:cubicBezTo>
                  <a:pt x="-60" y="6121"/>
                  <a:pt x="162" y="5026"/>
                  <a:pt x="606" y="3992"/>
                </a:cubicBezTo>
                <a:cubicBezTo>
                  <a:pt x="1050" y="2896"/>
                  <a:pt x="1789" y="1984"/>
                  <a:pt x="2677" y="1314"/>
                </a:cubicBezTo>
                <a:cubicBezTo>
                  <a:pt x="3639" y="584"/>
                  <a:pt x="4896" y="158"/>
                  <a:pt x="6228" y="37"/>
                </a:cubicBezTo>
                <a:cubicBezTo>
                  <a:pt x="7559" y="-85"/>
                  <a:pt x="9039" y="98"/>
                  <a:pt x="10518" y="584"/>
                </a:cubicBezTo>
                <a:cubicBezTo>
                  <a:pt x="12071" y="1071"/>
                  <a:pt x="13551" y="1862"/>
                  <a:pt x="14882" y="2896"/>
                </a:cubicBezTo>
                <a:cubicBezTo>
                  <a:pt x="16362" y="3992"/>
                  <a:pt x="17619" y="5330"/>
                  <a:pt x="18729" y="6851"/>
                </a:cubicBezTo>
                <a:cubicBezTo>
                  <a:pt x="19765" y="8433"/>
                  <a:pt x="20578" y="10015"/>
                  <a:pt x="21022" y="11597"/>
                </a:cubicBezTo>
                <a:close/>
                <a:moveTo>
                  <a:pt x="6302" y="17195"/>
                </a:moveTo>
                <a:cubicBezTo>
                  <a:pt x="7337" y="18047"/>
                  <a:pt x="8373" y="18777"/>
                  <a:pt x="9556" y="19385"/>
                </a:cubicBezTo>
                <a:cubicBezTo>
                  <a:pt x="10740" y="19994"/>
                  <a:pt x="11850" y="20359"/>
                  <a:pt x="13033" y="20541"/>
                </a:cubicBezTo>
                <a:cubicBezTo>
                  <a:pt x="14217" y="20724"/>
                  <a:pt x="15326" y="20663"/>
                  <a:pt x="16362" y="20420"/>
                </a:cubicBezTo>
                <a:cubicBezTo>
                  <a:pt x="17398" y="20116"/>
                  <a:pt x="18285" y="19568"/>
                  <a:pt x="18951" y="18838"/>
                </a:cubicBezTo>
                <a:cubicBezTo>
                  <a:pt x="19617" y="18047"/>
                  <a:pt x="20135" y="17073"/>
                  <a:pt x="20283" y="15856"/>
                </a:cubicBezTo>
                <a:cubicBezTo>
                  <a:pt x="20504" y="14639"/>
                  <a:pt x="20430" y="13301"/>
                  <a:pt x="19987" y="11841"/>
                </a:cubicBezTo>
                <a:cubicBezTo>
                  <a:pt x="19543" y="10319"/>
                  <a:pt x="18877" y="8859"/>
                  <a:pt x="17841" y="7399"/>
                </a:cubicBezTo>
                <a:cubicBezTo>
                  <a:pt x="16806" y="5939"/>
                  <a:pt x="15622" y="4722"/>
                  <a:pt x="14217" y="3687"/>
                </a:cubicBezTo>
                <a:cubicBezTo>
                  <a:pt x="12885" y="2714"/>
                  <a:pt x="11554" y="1984"/>
                  <a:pt x="10148" y="1497"/>
                </a:cubicBezTo>
                <a:cubicBezTo>
                  <a:pt x="8817" y="1071"/>
                  <a:pt x="7559" y="889"/>
                  <a:pt x="6376" y="1010"/>
                </a:cubicBezTo>
                <a:cubicBezTo>
                  <a:pt x="5266" y="1132"/>
                  <a:pt x="4230" y="1436"/>
                  <a:pt x="3417" y="2045"/>
                </a:cubicBezTo>
                <a:cubicBezTo>
                  <a:pt x="2603" y="2592"/>
                  <a:pt x="2011" y="3383"/>
                  <a:pt x="1641" y="4357"/>
                </a:cubicBezTo>
                <a:cubicBezTo>
                  <a:pt x="1271" y="5269"/>
                  <a:pt x="1124" y="6243"/>
                  <a:pt x="1124" y="7399"/>
                </a:cubicBezTo>
                <a:cubicBezTo>
                  <a:pt x="1124" y="8494"/>
                  <a:pt x="1419" y="9650"/>
                  <a:pt x="1789" y="10806"/>
                </a:cubicBezTo>
                <a:lnTo>
                  <a:pt x="1789" y="10806"/>
                </a:lnTo>
                <a:cubicBezTo>
                  <a:pt x="2603" y="13058"/>
                  <a:pt x="4304" y="15370"/>
                  <a:pt x="6302" y="17195"/>
                </a:cubicBezTo>
                <a:close/>
              </a:path>
            </a:pathLst>
          </a:custGeom>
          <a:solidFill>
            <a:srgbClr val="D3D3D3"/>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4" name="Google Shape;1114;p31"/>
          <p:cNvSpPr/>
          <p:nvPr/>
        </p:nvSpPr>
        <p:spPr>
          <a:xfrm rot="1557995">
            <a:off x="3793136" y="2728497"/>
            <a:ext cx="723644" cy="437370"/>
          </a:xfrm>
          <a:custGeom>
            <a:rect b="b" l="l" r="r" t="t"/>
            <a:pathLst>
              <a:path extrusionOk="0" h="21386" w="21394">
                <a:moveTo>
                  <a:pt x="10679" y="0"/>
                </a:moveTo>
                <a:cubicBezTo>
                  <a:pt x="12314" y="0"/>
                  <a:pt x="13837" y="343"/>
                  <a:pt x="15303" y="1029"/>
                </a:cubicBezTo>
                <a:cubicBezTo>
                  <a:pt x="16657" y="1714"/>
                  <a:pt x="17898" y="2571"/>
                  <a:pt x="18856" y="3771"/>
                </a:cubicBezTo>
                <a:cubicBezTo>
                  <a:pt x="19815" y="4886"/>
                  <a:pt x="20548" y="6257"/>
                  <a:pt x="20943" y="7629"/>
                </a:cubicBezTo>
                <a:cubicBezTo>
                  <a:pt x="21394" y="9086"/>
                  <a:pt x="21507" y="10543"/>
                  <a:pt x="21281" y="12086"/>
                </a:cubicBezTo>
                <a:cubicBezTo>
                  <a:pt x="21112" y="13543"/>
                  <a:pt x="20661" y="14829"/>
                  <a:pt x="19928" y="16029"/>
                </a:cubicBezTo>
                <a:cubicBezTo>
                  <a:pt x="19308" y="17143"/>
                  <a:pt x="18462" y="18086"/>
                  <a:pt x="17503" y="18943"/>
                </a:cubicBezTo>
                <a:cubicBezTo>
                  <a:pt x="16544" y="19714"/>
                  <a:pt x="15473" y="20314"/>
                  <a:pt x="14345" y="20743"/>
                </a:cubicBezTo>
                <a:lnTo>
                  <a:pt x="14345" y="20743"/>
                </a:lnTo>
                <a:cubicBezTo>
                  <a:pt x="11976" y="21600"/>
                  <a:pt x="9382" y="21600"/>
                  <a:pt x="7013" y="20743"/>
                </a:cubicBezTo>
                <a:cubicBezTo>
                  <a:pt x="5885" y="20314"/>
                  <a:pt x="4814" y="19714"/>
                  <a:pt x="3855" y="18943"/>
                </a:cubicBezTo>
                <a:cubicBezTo>
                  <a:pt x="2840" y="18086"/>
                  <a:pt x="2050" y="17143"/>
                  <a:pt x="1430" y="16029"/>
                </a:cubicBezTo>
                <a:cubicBezTo>
                  <a:pt x="753" y="14829"/>
                  <a:pt x="302" y="13457"/>
                  <a:pt x="76" y="12086"/>
                </a:cubicBezTo>
                <a:cubicBezTo>
                  <a:pt x="-93" y="10543"/>
                  <a:pt x="20" y="9086"/>
                  <a:pt x="415" y="7629"/>
                </a:cubicBezTo>
                <a:cubicBezTo>
                  <a:pt x="809" y="6171"/>
                  <a:pt x="1542" y="4886"/>
                  <a:pt x="2501" y="3771"/>
                </a:cubicBezTo>
                <a:cubicBezTo>
                  <a:pt x="3460" y="2571"/>
                  <a:pt x="4701" y="1714"/>
                  <a:pt x="6054" y="1029"/>
                </a:cubicBezTo>
                <a:cubicBezTo>
                  <a:pt x="7464" y="343"/>
                  <a:pt x="9043" y="0"/>
                  <a:pt x="10679" y="0"/>
                </a:cubicBezTo>
                <a:close/>
                <a:moveTo>
                  <a:pt x="14119" y="19714"/>
                </a:moveTo>
                <a:lnTo>
                  <a:pt x="14119" y="19714"/>
                </a:lnTo>
                <a:cubicBezTo>
                  <a:pt x="15191" y="19286"/>
                  <a:pt x="16206" y="18771"/>
                  <a:pt x="17108" y="18000"/>
                </a:cubicBezTo>
                <a:cubicBezTo>
                  <a:pt x="18010" y="17229"/>
                  <a:pt x="18744" y="16371"/>
                  <a:pt x="19364" y="15343"/>
                </a:cubicBezTo>
                <a:cubicBezTo>
                  <a:pt x="19984" y="14314"/>
                  <a:pt x="20379" y="13114"/>
                  <a:pt x="20492" y="11914"/>
                </a:cubicBezTo>
                <a:cubicBezTo>
                  <a:pt x="20661" y="10629"/>
                  <a:pt x="20548" y="9429"/>
                  <a:pt x="20210" y="8229"/>
                </a:cubicBezTo>
                <a:cubicBezTo>
                  <a:pt x="19815" y="6943"/>
                  <a:pt x="19195" y="5829"/>
                  <a:pt x="18349" y="4800"/>
                </a:cubicBezTo>
                <a:cubicBezTo>
                  <a:pt x="17446" y="3686"/>
                  <a:pt x="16319" y="2829"/>
                  <a:pt x="15021" y="2229"/>
                </a:cubicBezTo>
                <a:cubicBezTo>
                  <a:pt x="13668" y="1543"/>
                  <a:pt x="12202" y="1200"/>
                  <a:pt x="10622" y="1200"/>
                </a:cubicBezTo>
                <a:cubicBezTo>
                  <a:pt x="9100" y="1200"/>
                  <a:pt x="7633" y="1543"/>
                  <a:pt x="6223" y="2229"/>
                </a:cubicBezTo>
                <a:cubicBezTo>
                  <a:pt x="4926" y="2829"/>
                  <a:pt x="3798" y="3686"/>
                  <a:pt x="2896" y="4800"/>
                </a:cubicBezTo>
                <a:cubicBezTo>
                  <a:pt x="2050" y="5829"/>
                  <a:pt x="1430" y="6943"/>
                  <a:pt x="1035" y="8229"/>
                </a:cubicBezTo>
                <a:cubicBezTo>
                  <a:pt x="697" y="9429"/>
                  <a:pt x="584" y="10714"/>
                  <a:pt x="753" y="11914"/>
                </a:cubicBezTo>
                <a:cubicBezTo>
                  <a:pt x="922" y="13114"/>
                  <a:pt x="1317" y="14314"/>
                  <a:pt x="1881" y="15343"/>
                </a:cubicBezTo>
                <a:cubicBezTo>
                  <a:pt x="2445" y="16371"/>
                  <a:pt x="3234" y="17229"/>
                  <a:pt x="4137" y="18000"/>
                </a:cubicBezTo>
                <a:cubicBezTo>
                  <a:pt x="5039" y="18771"/>
                  <a:pt x="5998" y="19286"/>
                  <a:pt x="7126" y="19714"/>
                </a:cubicBezTo>
                <a:cubicBezTo>
                  <a:pt x="9382" y="20486"/>
                  <a:pt x="11920" y="20486"/>
                  <a:pt x="14119" y="19714"/>
                </a:cubicBezTo>
                <a:close/>
              </a:path>
            </a:pathLst>
          </a:custGeom>
          <a:solidFill>
            <a:srgbClr val="D3D3D3"/>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descr="Trophy" id="1115" name="Google Shape;1115;p31"/>
          <p:cNvPicPr preferRelativeResize="0"/>
          <p:nvPr/>
        </p:nvPicPr>
        <p:blipFill rotWithShape="1">
          <a:blip r:embed="rId3">
            <a:alphaModFix/>
          </a:blip>
          <a:srcRect b="0" l="0" r="0" t="0"/>
          <a:stretch/>
        </p:blipFill>
        <p:spPr>
          <a:xfrm>
            <a:off x="4145000" y="2046000"/>
            <a:ext cx="854484" cy="720824"/>
          </a:xfrm>
          <a:prstGeom prst="rect">
            <a:avLst/>
          </a:prstGeom>
          <a:noFill/>
          <a:ln>
            <a:noFill/>
          </a:ln>
        </p:spPr>
      </p:pic>
      <p:grpSp>
        <p:nvGrpSpPr>
          <p:cNvPr id="1116" name="Google Shape;1116;p31"/>
          <p:cNvGrpSpPr/>
          <p:nvPr/>
        </p:nvGrpSpPr>
        <p:grpSpPr>
          <a:xfrm>
            <a:off x="3178048" y="2667859"/>
            <a:ext cx="1430645" cy="1339998"/>
            <a:chOff x="4138801" y="4039389"/>
            <a:chExt cx="2008205" cy="2229984"/>
          </a:xfrm>
        </p:grpSpPr>
        <p:sp>
          <p:nvSpPr>
            <p:cNvPr id="1117" name="Google Shape;1117;p31"/>
            <p:cNvSpPr/>
            <p:nvPr/>
          </p:nvSpPr>
          <p:spPr>
            <a:xfrm rot="1800335">
              <a:off x="4261008" y="5179598"/>
              <a:ext cx="1267586" cy="828350"/>
            </a:xfrm>
            <a:prstGeom prst="ellipse">
              <a:avLst/>
            </a:prstGeom>
            <a:solidFill>
              <a:srgbClr val="FFCC4C"/>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8" name="Google Shape;1118;p31"/>
            <p:cNvSpPr/>
            <p:nvPr/>
          </p:nvSpPr>
          <p:spPr>
            <a:xfrm rot="1799910">
              <a:off x="4693872" y="4264341"/>
              <a:ext cx="1228664" cy="1227041"/>
            </a:xfrm>
            <a:custGeom>
              <a:rect b="b" l="l" r="r" t="t"/>
              <a:pathLst>
                <a:path extrusionOk="0" h="21571" w="21600">
                  <a:moveTo>
                    <a:pt x="98" y="21453"/>
                  </a:moveTo>
                  <a:cubicBezTo>
                    <a:pt x="1955" y="18717"/>
                    <a:pt x="6060" y="16811"/>
                    <a:pt x="10800" y="16811"/>
                  </a:cubicBezTo>
                  <a:cubicBezTo>
                    <a:pt x="15589" y="16811"/>
                    <a:pt x="19694" y="18766"/>
                    <a:pt x="21551" y="21551"/>
                  </a:cubicBezTo>
                  <a:cubicBezTo>
                    <a:pt x="21551" y="21600"/>
                    <a:pt x="21600" y="21551"/>
                    <a:pt x="21600" y="21502"/>
                  </a:cubicBezTo>
                  <a:lnTo>
                    <a:pt x="18375" y="5669"/>
                  </a:lnTo>
                  <a:cubicBezTo>
                    <a:pt x="17739" y="2688"/>
                    <a:pt x="15003" y="0"/>
                    <a:pt x="10800" y="0"/>
                  </a:cubicBezTo>
                  <a:cubicBezTo>
                    <a:pt x="6597" y="0"/>
                    <a:pt x="3763" y="2639"/>
                    <a:pt x="3225" y="5669"/>
                  </a:cubicBezTo>
                  <a:lnTo>
                    <a:pt x="0" y="21405"/>
                  </a:lnTo>
                  <a:cubicBezTo>
                    <a:pt x="0" y="21502"/>
                    <a:pt x="49" y="21502"/>
                    <a:pt x="98" y="21453"/>
                  </a:cubicBezTo>
                  <a:close/>
                </a:path>
              </a:pathLst>
            </a:custGeom>
            <a:solidFill>
              <a:srgbClr val="F8B1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19" name="Google Shape;1119;p31"/>
          <p:cNvGrpSpPr/>
          <p:nvPr/>
        </p:nvGrpSpPr>
        <p:grpSpPr>
          <a:xfrm>
            <a:off x="4499346" y="2667874"/>
            <a:ext cx="1430593" cy="1339915"/>
            <a:chOff x="5993515" y="4039413"/>
            <a:chExt cx="2008132" cy="2229847"/>
          </a:xfrm>
        </p:grpSpPr>
        <p:sp>
          <p:nvSpPr>
            <p:cNvPr id="1120" name="Google Shape;1120;p31"/>
            <p:cNvSpPr/>
            <p:nvPr/>
          </p:nvSpPr>
          <p:spPr>
            <a:xfrm rot="-1800335">
              <a:off x="6611854" y="5179485"/>
              <a:ext cx="1267586" cy="828350"/>
            </a:xfrm>
            <a:prstGeom prst="ellipse">
              <a:avLst/>
            </a:prstGeom>
            <a:solidFill>
              <a:srgbClr val="A2B969"/>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1" name="Google Shape;1121;p31"/>
            <p:cNvSpPr/>
            <p:nvPr/>
          </p:nvSpPr>
          <p:spPr>
            <a:xfrm rot="-1799910">
              <a:off x="6217985" y="4264365"/>
              <a:ext cx="1228664" cy="1227041"/>
            </a:xfrm>
            <a:custGeom>
              <a:rect b="b" l="l" r="r" t="t"/>
              <a:pathLst>
                <a:path extrusionOk="0" h="21571" w="21600">
                  <a:moveTo>
                    <a:pt x="98" y="21453"/>
                  </a:moveTo>
                  <a:cubicBezTo>
                    <a:pt x="1955" y="18717"/>
                    <a:pt x="6060" y="16811"/>
                    <a:pt x="10800" y="16811"/>
                  </a:cubicBezTo>
                  <a:cubicBezTo>
                    <a:pt x="15589" y="16811"/>
                    <a:pt x="19694" y="18766"/>
                    <a:pt x="21551" y="21551"/>
                  </a:cubicBezTo>
                  <a:cubicBezTo>
                    <a:pt x="21551" y="21600"/>
                    <a:pt x="21600" y="21551"/>
                    <a:pt x="21600" y="21502"/>
                  </a:cubicBezTo>
                  <a:lnTo>
                    <a:pt x="18375" y="5669"/>
                  </a:lnTo>
                  <a:cubicBezTo>
                    <a:pt x="17739" y="2688"/>
                    <a:pt x="15003" y="0"/>
                    <a:pt x="10800" y="0"/>
                  </a:cubicBezTo>
                  <a:cubicBezTo>
                    <a:pt x="6597" y="0"/>
                    <a:pt x="3763" y="2639"/>
                    <a:pt x="3225" y="5669"/>
                  </a:cubicBezTo>
                  <a:lnTo>
                    <a:pt x="0" y="21405"/>
                  </a:lnTo>
                  <a:cubicBezTo>
                    <a:pt x="0" y="21502"/>
                    <a:pt x="49" y="21502"/>
                    <a:pt x="98" y="21453"/>
                  </a:cubicBezTo>
                  <a:close/>
                </a:path>
              </a:pathLst>
            </a:custGeom>
            <a:solidFill>
              <a:srgbClr val="7D944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22" name="Google Shape;1122;p31"/>
          <p:cNvGrpSpPr/>
          <p:nvPr/>
        </p:nvGrpSpPr>
        <p:grpSpPr>
          <a:xfrm>
            <a:off x="4499330" y="782912"/>
            <a:ext cx="1430645" cy="1339998"/>
            <a:chOff x="5993492" y="902516"/>
            <a:chExt cx="2008205" cy="2229984"/>
          </a:xfrm>
        </p:grpSpPr>
        <p:sp>
          <p:nvSpPr>
            <p:cNvPr id="1123" name="Google Shape;1123;p31"/>
            <p:cNvSpPr/>
            <p:nvPr/>
          </p:nvSpPr>
          <p:spPr>
            <a:xfrm rot="-8999665">
              <a:off x="6611903" y="1163941"/>
              <a:ext cx="1267586" cy="828350"/>
            </a:xfrm>
            <a:prstGeom prst="ellipse">
              <a:avLst/>
            </a:prstGeom>
            <a:solidFill>
              <a:srgbClr val="F7931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4" name="Google Shape;1124;p31"/>
            <p:cNvSpPr/>
            <p:nvPr/>
          </p:nvSpPr>
          <p:spPr>
            <a:xfrm rot="-9000090">
              <a:off x="6217961" y="1680507"/>
              <a:ext cx="1228664" cy="1227041"/>
            </a:xfrm>
            <a:custGeom>
              <a:rect b="b" l="l" r="r" t="t"/>
              <a:pathLst>
                <a:path extrusionOk="0" h="21571" w="21600">
                  <a:moveTo>
                    <a:pt x="98" y="21453"/>
                  </a:moveTo>
                  <a:cubicBezTo>
                    <a:pt x="1955" y="18717"/>
                    <a:pt x="6060" y="16811"/>
                    <a:pt x="10800" y="16811"/>
                  </a:cubicBezTo>
                  <a:cubicBezTo>
                    <a:pt x="15589" y="16811"/>
                    <a:pt x="19694" y="18766"/>
                    <a:pt x="21551" y="21551"/>
                  </a:cubicBezTo>
                  <a:cubicBezTo>
                    <a:pt x="21551" y="21600"/>
                    <a:pt x="21600" y="21551"/>
                    <a:pt x="21600" y="21502"/>
                  </a:cubicBezTo>
                  <a:lnTo>
                    <a:pt x="18375" y="5669"/>
                  </a:lnTo>
                  <a:cubicBezTo>
                    <a:pt x="17739" y="2688"/>
                    <a:pt x="15003" y="0"/>
                    <a:pt x="10800" y="0"/>
                  </a:cubicBezTo>
                  <a:cubicBezTo>
                    <a:pt x="6597" y="0"/>
                    <a:pt x="3763" y="2639"/>
                    <a:pt x="3225" y="5669"/>
                  </a:cubicBezTo>
                  <a:lnTo>
                    <a:pt x="0" y="21405"/>
                  </a:lnTo>
                  <a:cubicBezTo>
                    <a:pt x="0" y="21502"/>
                    <a:pt x="49" y="21502"/>
                    <a:pt x="98" y="21453"/>
                  </a:cubicBezTo>
                  <a:close/>
                </a:path>
              </a:pathLst>
            </a:custGeom>
            <a:solidFill>
              <a:srgbClr val="C96F0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25" name="Google Shape;1125;p31"/>
          <p:cNvGrpSpPr/>
          <p:nvPr/>
        </p:nvGrpSpPr>
        <p:grpSpPr>
          <a:xfrm>
            <a:off x="3178083" y="782980"/>
            <a:ext cx="1430593" cy="1339915"/>
            <a:chOff x="4138850" y="902629"/>
            <a:chExt cx="2008132" cy="2229847"/>
          </a:xfrm>
        </p:grpSpPr>
        <p:sp>
          <p:nvSpPr>
            <p:cNvPr id="1126" name="Google Shape;1126;p31"/>
            <p:cNvSpPr/>
            <p:nvPr/>
          </p:nvSpPr>
          <p:spPr>
            <a:xfrm rot="8999665">
              <a:off x="4261057" y="1164054"/>
              <a:ext cx="1267586" cy="828350"/>
            </a:xfrm>
            <a:prstGeom prst="ellipse">
              <a:avLst/>
            </a:prstGeom>
            <a:solidFill>
              <a:srgbClr val="C13018"/>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7" name="Google Shape;1127;p31"/>
            <p:cNvSpPr/>
            <p:nvPr/>
          </p:nvSpPr>
          <p:spPr>
            <a:xfrm rot="9000090">
              <a:off x="4693849" y="1680483"/>
              <a:ext cx="1228664" cy="1227041"/>
            </a:xfrm>
            <a:custGeom>
              <a:rect b="b" l="l" r="r" t="t"/>
              <a:pathLst>
                <a:path extrusionOk="0" h="21571" w="21600">
                  <a:moveTo>
                    <a:pt x="98" y="21453"/>
                  </a:moveTo>
                  <a:cubicBezTo>
                    <a:pt x="1955" y="18717"/>
                    <a:pt x="6060" y="16811"/>
                    <a:pt x="10800" y="16811"/>
                  </a:cubicBezTo>
                  <a:cubicBezTo>
                    <a:pt x="15589" y="16811"/>
                    <a:pt x="19694" y="18766"/>
                    <a:pt x="21551" y="21551"/>
                  </a:cubicBezTo>
                  <a:cubicBezTo>
                    <a:pt x="21551" y="21600"/>
                    <a:pt x="21600" y="21551"/>
                    <a:pt x="21600" y="21502"/>
                  </a:cubicBezTo>
                  <a:lnTo>
                    <a:pt x="18375" y="5669"/>
                  </a:lnTo>
                  <a:cubicBezTo>
                    <a:pt x="17739" y="2688"/>
                    <a:pt x="15003" y="0"/>
                    <a:pt x="10800" y="0"/>
                  </a:cubicBezTo>
                  <a:cubicBezTo>
                    <a:pt x="6597" y="0"/>
                    <a:pt x="3763" y="2639"/>
                    <a:pt x="3225" y="5669"/>
                  </a:cubicBezTo>
                  <a:lnTo>
                    <a:pt x="0" y="21405"/>
                  </a:lnTo>
                  <a:cubicBezTo>
                    <a:pt x="0" y="21502"/>
                    <a:pt x="49" y="21502"/>
                    <a:pt x="98" y="21453"/>
                  </a:cubicBezTo>
                  <a:close/>
                </a:path>
              </a:pathLst>
            </a:custGeom>
            <a:solidFill>
              <a:srgbClr val="90241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28" name="Google Shape;1128;p31"/>
          <p:cNvGrpSpPr/>
          <p:nvPr/>
        </p:nvGrpSpPr>
        <p:grpSpPr>
          <a:xfrm>
            <a:off x="2601684" y="2025390"/>
            <a:ext cx="1320979" cy="761641"/>
            <a:chOff x="3329756" y="2970211"/>
            <a:chExt cx="1854267" cy="1267500"/>
          </a:xfrm>
        </p:grpSpPr>
        <p:sp>
          <p:nvSpPr>
            <p:cNvPr id="1129" name="Google Shape;1129;p31"/>
            <p:cNvSpPr/>
            <p:nvPr/>
          </p:nvSpPr>
          <p:spPr>
            <a:xfrm rot="5400000">
              <a:off x="3110156" y="3189810"/>
              <a:ext cx="1267500" cy="828300"/>
            </a:xfrm>
            <a:prstGeom prst="ellipse">
              <a:avLst/>
            </a:prstGeom>
            <a:solidFill>
              <a:srgbClr val="3A5C8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0" name="Google Shape;1130;p31"/>
            <p:cNvSpPr/>
            <p:nvPr/>
          </p:nvSpPr>
          <p:spPr>
            <a:xfrm rot="5400000">
              <a:off x="3956185" y="2990493"/>
              <a:ext cx="1228662" cy="1227012"/>
            </a:xfrm>
            <a:custGeom>
              <a:rect b="b" l="l" r="r" t="t"/>
              <a:pathLst>
                <a:path extrusionOk="0" h="21571" w="21600">
                  <a:moveTo>
                    <a:pt x="98" y="21453"/>
                  </a:moveTo>
                  <a:cubicBezTo>
                    <a:pt x="1955" y="18717"/>
                    <a:pt x="6060" y="16811"/>
                    <a:pt x="10800" y="16811"/>
                  </a:cubicBezTo>
                  <a:cubicBezTo>
                    <a:pt x="15589" y="16811"/>
                    <a:pt x="19694" y="18766"/>
                    <a:pt x="21551" y="21551"/>
                  </a:cubicBezTo>
                  <a:cubicBezTo>
                    <a:pt x="21551" y="21600"/>
                    <a:pt x="21600" y="21551"/>
                    <a:pt x="21600" y="21502"/>
                  </a:cubicBezTo>
                  <a:lnTo>
                    <a:pt x="18375" y="5669"/>
                  </a:lnTo>
                  <a:cubicBezTo>
                    <a:pt x="17739" y="2688"/>
                    <a:pt x="15003" y="0"/>
                    <a:pt x="10800" y="0"/>
                  </a:cubicBezTo>
                  <a:cubicBezTo>
                    <a:pt x="6597" y="0"/>
                    <a:pt x="3763" y="2639"/>
                    <a:pt x="3225" y="5669"/>
                  </a:cubicBezTo>
                  <a:lnTo>
                    <a:pt x="0" y="21405"/>
                  </a:lnTo>
                  <a:cubicBezTo>
                    <a:pt x="0" y="21502"/>
                    <a:pt x="49" y="21502"/>
                    <a:pt x="98" y="21453"/>
                  </a:cubicBezTo>
                  <a:close/>
                </a:path>
              </a:pathLst>
            </a:custGeom>
            <a:solidFill>
              <a:srgbClr val="2B4563"/>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31" name="Google Shape;1131;p31"/>
          <p:cNvGrpSpPr/>
          <p:nvPr/>
        </p:nvGrpSpPr>
        <p:grpSpPr>
          <a:xfrm>
            <a:off x="5200522" y="2025434"/>
            <a:ext cx="1320980" cy="761641"/>
            <a:chOff x="6977760" y="2970285"/>
            <a:chExt cx="1854267" cy="1267500"/>
          </a:xfrm>
        </p:grpSpPr>
        <p:sp>
          <p:nvSpPr>
            <p:cNvPr id="1132" name="Google Shape;1132;p31"/>
            <p:cNvSpPr/>
            <p:nvPr/>
          </p:nvSpPr>
          <p:spPr>
            <a:xfrm rot="-5400000">
              <a:off x="7784128" y="3189885"/>
              <a:ext cx="1267500" cy="828300"/>
            </a:xfrm>
            <a:prstGeom prst="ellipse">
              <a:avLst/>
            </a:prstGeom>
            <a:solidFill>
              <a:srgbClr val="4CC1E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3" name="Google Shape;1133;p31"/>
            <p:cNvSpPr/>
            <p:nvPr/>
          </p:nvSpPr>
          <p:spPr>
            <a:xfrm rot="-5400000">
              <a:off x="6976935" y="2990489"/>
              <a:ext cx="1228662" cy="1227012"/>
            </a:xfrm>
            <a:custGeom>
              <a:rect b="b" l="l" r="r" t="t"/>
              <a:pathLst>
                <a:path extrusionOk="0" h="21571" w="21600">
                  <a:moveTo>
                    <a:pt x="98" y="21453"/>
                  </a:moveTo>
                  <a:cubicBezTo>
                    <a:pt x="1955" y="18717"/>
                    <a:pt x="6060" y="16811"/>
                    <a:pt x="10800" y="16811"/>
                  </a:cubicBezTo>
                  <a:cubicBezTo>
                    <a:pt x="15589" y="16811"/>
                    <a:pt x="19694" y="18766"/>
                    <a:pt x="21551" y="21551"/>
                  </a:cubicBezTo>
                  <a:cubicBezTo>
                    <a:pt x="21551" y="21600"/>
                    <a:pt x="21600" y="21551"/>
                    <a:pt x="21600" y="21502"/>
                  </a:cubicBezTo>
                  <a:lnTo>
                    <a:pt x="18375" y="5669"/>
                  </a:lnTo>
                  <a:cubicBezTo>
                    <a:pt x="17739" y="2688"/>
                    <a:pt x="15003" y="0"/>
                    <a:pt x="10800" y="0"/>
                  </a:cubicBezTo>
                  <a:cubicBezTo>
                    <a:pt x="6597" y="0"/>
                    <a:pt x="3763" y="2639"/>
                    <a:pt x="3225" y="5669"/>
                  </a:cubicBezTo>
                  <a:lnTo>
                    <a:pt x="0" y="21405"/>
                  </a:lnTo>
                  <a:cubicBezTo>
                    <a:pt x="0" y="21502"/>
                    <a:pt x="49" y="21502"/>
                    <a:pt x="98" y="21453"/>
                  </a:cubicBezTo>
                  <a:close/>
                </a:path>
              </a:pathLst>
            </a:custGeom>
            <a:solidFill>
              <a:srgbClr val="13A1D8"/>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descr="Brainstorm with solid fill" id="1134" name="Google Shape;1134;p31"/>
          <p:cNvPicPr preferRelativeResize="0"/>
          <p:nvPr/>
        </p:nvPicPr>
        <p:blipFill rotWithShape="1">
          <a:blip r:embed="rId4">
            <a:alphaModFix/>
          </a:blip>
          <a:srcRect b="0" l="0" r="0" t="0"/>
          <a:stretch/>
        </p:blipFill>
        <p:spPr>
          <a:xfrm>
            <a:off x="3517680" y="1021171"/>
            <a:ext cx="397814" cy="335588"/>
          </a:xfrm>
          <a:prstGeom prst="rect">
            <a:avLst/>
          </a:prstGeom>
          <a:noFill/>
          <a:ln>
            <a:noFill/>
          </a:ln>
          <a:effectLst>
            <a:outerShdw blurRad="50800" rotWithShape="0" algn="tl" dir="2700000" dist="38100">
              <a:srgbClr val="000000">
                <a:alpha val="40000"/>
              </a:srgbClr>
            </a:outerShdw>
          </a:effectLst>
        </p:spPr>
      </p:pic>
      <p:pic>
        <p:nvPicPr>
          <p:cNvPr descr="Bullseye with solid fill" id="1135" name="Google Shape;1135;p31"/>
          <p:cNvPicPr preferRelativeResize="0"/>
          <p:nvPr/>
        </p:nvPicPr>
        <p:blipFill rotWithShape="1">
          <a:blip r:embed="rId5">
            <a:alphaModFix/>
          </a:blip>
          <a:srcRect b="0" l="0" r="0" t="0"/>
          <a:stretch/>
        </p:blipFill>
        <p:spPr>
          <a:xfrm>
            <a:off x="2697721" y="2238618"/>
            <a:ext cx="397814" cy="335588"/>
          </a:xfrm>
          <a:prstGeom prst="rect">
            <a:avLst/>
          </a:prstGeom>
          <a:noFill/>
          <a:ln>
            <a:noFill/>
          </a:ln>
          <a:effectLst>
            <a:outerShdw blurRad="50800" rotWithShape="0" algn="tl" dir="2700000" dist="38100">
              <a:srgbClr val="000000">
                <a:alpha val="40000"/>
              </a:srgbClr>
            </a:outerShdw>
          </a:effectLst>
        </p:spPr>
      </p:pic>
      <p:sp>
        <p:nvSpPr>
          <p:cNvPr id="1136" name="Google Shape;1136;p31"/>
          <p:cNvSpPr txBox="1"/>
          <p:nvPr/>
        </p:nvSpPr>
        <p:spPr>
          <a:xfrm>
            <a:off x="6259600" y="926624"/>
            <a:ext cx="2181600" cy="1015800"/>
          </a:xfrm>
          <a:prstGeom prst="rect">
            <a:avLst/>
          </a:prstGeom>
          <a:noFill/>
          <a:ln>
            <a:noFill/>
          </a:ln>
        </p:spPr>
        <p:txBody>
          <a:bodyPr anchorCtr="0" anchor="b" bIns="45700" lIns="0" spcFirstLastPara="1" rIns="0" wrap="square" tIns="45700">
            <a:spAutoFit/>
          </a:bodyPr>
          <a:lstStyle/>
          <a:p>
            <a:pPr indent="0" lvl="0" marL="0" rtl="0" algn="l">
              <a:spcBef>
                <a:spcPts val="0"/>
              </a:spcBef>
              <a:spcAft>
                <a:spcPts val="0"/>
              </a:spcAft>
              <a:buNone/>
            </a:pPr>
            <a:r>
              <a:rPr b="1" lang="en" sz="1500">
                <a:solidFill>
                  <a:srgbClr val="F7931F"/>
                </a:solidFill>
                <a:latin typeface="Calibri"/>
                <a:ea typeface="Calibri"/>
                <a:cs typeface="Calibri"/>
                <a:sym typeface="Calibri"/>
              </a:rPr>
              <a:t>Support and aid scholars, students, and practitioners and improve research efficiency</a:t>
            </a:r>
            <a:endParaRPr b="1" sz="1500">
              <a:solidFill>
                <a:srgbClr val="F7931F"/>
              </a:solidFill>
              <a:latin typeface="Calibri"/>
              <a:ea typeface="Calibri"/>
              <a:cs typeface="Calibri"/>
              <a:sym typeface="Calibri"/>
            </a:endParaRPr>
          </a:p>
        </p:txBody>
      </p:sp>
      <p:sp>
        <p:nvSpPr>
          <p:cNvPr id="1137" name="Google Shape;1137;p31"/>
          <p:cNvSpPr txBox="1"/>
          <p:nvPr/>
        </p:nvSpPr>
        <p:spPr>
          <a:xfrm>
            <a:off x="6259969" y="3639376"/>
            <a:ext cx="2181600" cy="785100"/>
          </a:xfrm>
          <a:prstGeom prst="rect">
            <a:avLst/>
          </a:prstGeom>
          <a:noFill/>
          <a:ln>
            <a:noFill/>
          </a:ln>
        </p:spPr>
        <p:txBody>
          <a:bodyPr anchorCtr="0" anchor="b" bIns="45700" lIns="0" spcFirstLastPara="1" rIns="0" wrap="square" tIns="45700">
            <a:spAutoFit/>
          </a:bodyPr>
          <a:lstStyle/>
          <a:p>
            <a:pPr indent="0" lvl="0" marL="0" marR="0" rtl="0" algn="l">
              <a:spcBef>
                <a:spcPts val="0"/>
              </a:spcBef>
              <a:spcAft>
                <a:spcPts val="0"/>
              </a:spcAft>
              <a:buNone/>
            </a:pPr>
            <a:r>
              <a:rPr b="1" lang="en" sz="1500">
                <a:solidFill>
                  <a:srgbClr val="A2B969"/>
                </a:solidFill>
                <a:latin typeface="Calibri"/>
                <a:ea typeface="Calibri"/>
                <a:cs typeface="Calibri"/>
                <a:sym typeface="Calibri"/>
              </a:rPr>
              <a:t>Community empowerment and provide trustworthy information.</a:t>
            </a:r>
            <a:endParaRPr b="1" sz="1500">
              <a:latin typeface="Calibri"/>
              <a:ea typeface="Calibri"/>
              <a:cs typeface="Calibri"/>
              <a:sym typeface="Calibri"/>
            </a:endParaRPr>
          </a:p>
        </p:txBody>
      </p:sp>
      <p:sp>
        <p:nvSpPr>
          <p:cNvPr id="1138" name="Google Shape;1138;p31"/>
          <p:cNvSpPr txBox="1"/>
          <p:nvPr/>
        </p:nvSpPr>
        <p:spPr>
          <a:xfrm>
            <a:off x="702902" y="926622"/>
            <a:ext cx="2224500" cy="785100"/>
          </a:xfrm>
          <a:prstGeom prst="rect">
            <a:avLst/>
          </a:prstGeom>
          <a:noFill/>
          <a:ln>
            <a:noFill/>
          </a:ln>
        </p:spPr>
        <p:txBody>
          <a:bodyPr anchorCtr="0" anchor="b" bIns="45700" lIns="0" spcFirstLastPara="1" rIns="0" wrap="square" tIns="45700">
            <a:spAutoFit/>
          </a:bodyPr>
          <a:lstStyle/>
          <a:p>
            <a:pPr indent="0" lvl="0" marL="0" marR="0" rtl="0" algn="l">
              <a:spcBef>
                <a:spcPts val="0"/>
              </a:spcBef>
              <a:spcAft>
                <a:spcPts val="0"/>
              </a:spcAft>
              <a:buClr>
                <a:srgbClr val="000000"/>
              </a:buClr>
              <a:buFont typeface="Arial"/>
              <a:buNone/>
            </a:pPr>
            <a:r>
              <a:rPr b="1" lang="en" sz="1500">
                <a:solidFill>
                  <a:srgbClr val="EB7461"/>
                </a:solidFill>
                <a:latin typeface="Calibri"/>
                <a:ea typeface="Calibri"/>
                <a:cs typeface="Calibri"/>
                <a:sym typeface="Calibri"/>
              </a:rPr>
              <a:t>Critical Need of Accurate Hadith Information Retrieval</a:t>
            </a:r>
            <a:endParaRPr b="1" sz="1500">
              <a:latin typeface="Calibri"/>
              <a:ea typeface="Calibri"/>
              <a:cs typeface="Calibri"/>
              <a:sym typeface="Calibri"/>
            </a:endParaRPr>
          </a:p>
        </p:txBody>
      </p:sp>
      <p:sp>
        <p:nvSpPr>
          <p:cNvPr id="1139" name="Google Shape;1139;p31"/>
          <p:cNvSpPr txBox="1"/>
          <p:nvPr/>
        </p:nvSpPr>
        <p:spPr>
          <a:xfrm>
            <a:off x="703264" y="3639376"/>
            <a:ext cx="2224500" cy="1015800"/>
          </a:xfrm>
          <a:prstGeom prst="rect">
            <a:avLst/>
          </a:prstGeom>
          <a:noFill/>
          <a:ln>
            <a:noFill/>
          </a:ln>
        </p:spPr>
        <p:txBody>
          <a:bodyPr anchorCtr="0" anchor="b" bIns="45700" lIns="0" spcFirstLastPara="1" rIns="0" wrap="square" tIns="45700">
            <a:spAutoFit/>
          </a:bodyPr>
          <a:lstStyle/>
          <a:p>
            <a:pPr indent="0" lvl="0" marL="0" marR="0" rtl="0" algn="l">
              <a:spcBef>
                <a:spcPts val="0"/>
              </a:spcBef>
              <a:spcAft>
                <a:spcPts val="0"/>
              </a:spcAft>
              <a:buNone/>
            </a:pPr>
            <a:r>
              <a:rPr b="1" lang="en" sz="1500">
                <a:solidFill>
                  <a:srgbClr val="FFCC4C"/>
                </a:solidFill>
                <a:latin typeface="Calibri"/>
                <a:ea typeface="Calibri"/>
                <a:cs typeface="Calibri"/>
                <a:sym typeface="Calibri"/>
              </a:rPr>
              <a:t>Academic contribution for Islamic studies and preserving Islamic knowledge</a:t>
            </a:r>
            <a:endParaRPr b="1" sz="1500">
              <a:latin typeface="Calibri"/>
              <a:ea typeface="Calibri"/>
              <a:cs typeface="Calibri"/>
              <a:sym typeface="Calibri"/>
            </a:endParaRPr>
          </a:p>
        </p:txBody>
      </p:sp>
      <p:sp>
        <p:nvSpPr>
          <p:cNvPr id="1140" name="Google Shape;1140;p31"/>
          <p:cNvSpPr txBox="1"/>
          <p:nvPr/>
        </p:nvSpPr>
        <p:spPr>
          <a:xfrm>
            <a:off x="703165" y="2180512"/>
            <a:ext cx="1491000" cy="785100"/>
          </a:xfrm>
          <a:prstGeom prst="rect">
            <a:avLst/>
          </a:prstGeom>
          <a:noFill/>
          <a:ln>
            <a:noFill/>
          </a:ln>
        </p:spPr>
        <p:txBody>
          <a:bodyPr anchorCtr="0" anchor="b" bIns="45700" lIns="0" spcFirstLastPara="1" rIns="0" wrap="square" tIns="45700">
            <a:spAutoFit/>
          </a:bodyPr>
          <a:lstStyle/>
          <a:p>
            <a:pPr indent="0" lvl="0" marL="0" rtl="0" algn="l">
              <a:spcBef>
                <a:spcPts val="0"/>
              </a:spcBef>
              <a:spcAft>
                <a:spcPts val="0"/>
              </a:spcAft>
              <a:buNone/>
            </a:pPr>
            <a:r>
              <a:rPr b="1" lang="en" sz="1500">
                <a:solidFill>
                  <a:srgbClr val="789BC4"/>
                </a:solidFill>
                <a:latin typeface="Calibri"/>
                <a:ea typeface="Calibri"/>
                <a:cs typeface="Calibri"/>
                <a:sym typeface="Calibri"/>
              </a:rPr>
              <a:t>Improve accuracy and reliability of Hadith retrieval</a:t>
            </a:r>
            <a:endParaRPr b="1" sz="1500">
              <a:solidFill>
                <a:srgbClr val="789BC4"/>
              </a:solidFill>
              <a:latin typeface="Calibri"/>
              <a:ea typeface="Calibri"/>
              <a:cs typeface="Calibri"/>
              <a:sym typeface="Calibri"/>
            </a:endParaRPr>
          </a:p>
        </p:txBody>
      </p:sp>
      <p:sp>
        <p:nvSpPr>
          <p:cNvPr id="1141" name="Google Shape;1141;p31"/>
          <p:cNvSpPr txBox="1"/>
          <p:nvPr/>
        </p:nvSpPr>
        <p:spPr>
          <a:xfrm>
            <a:off x="6978943" y="2180512"/>
            <a:ext cx="1461900" cy="1015800"/>
          </a:xfrm>
          <a:prstGeom prst="rect">
            <a:avLst/>
          </a:prstGeom>
          <a:noFill/>
          <a:ln>
            <a:noFill/>
          </a:ln>
        </p:spPr>
        <p:txBody>
          <a:bodyPr anchorCtr="0" anchor="b" bIns="45700" lIns="0" spcFirstLastPara="1" rIns="0" wrap="square" tIns="45700">
            <a:spAutoFit/>
          </a:bodyPr>
          <a:lstStyle/>
          <a:p>
            <a:pPr indent="0" lvl="0" marL="0" rtl="0" algn="l">
              <a:spcBef>
                <a:spcPts val="0"/>
              </a:spcBef>
              <a:spcAft>
                <a:spcPts val="0"/>
              </a:spcAft>
              <a:buNone/>
            </a:pPr>
            <a:r>
              <a:rPr b="1" lang="en" sz="1500">
                <a:solidFill>
                  <a:srgbClr val="4CC1EF"/>
                </a:solidFill>
                <a:latin typeface="Calibri"/>
                <a:ea typeface="Calibri"/>
                <a:cs typeface="Calibri"/>
                <a:sym typeface="Calibri"/>
              </a:rPr>
              <a:t>Enhanced accessibility to authentic Hadith knowledge</a:t>
            </a:r>
            <a:endParaRPr b="1" sz="1500">
              <a:solidFill>
                <a:srgbClr val="4CC1EF"/>
              </a:solidFill>
              <a:latin typeface="Calibri"/>
              <a:ea typeface="Calibri"/>
              <a:cs typeface="Calibri"/>
              <a:sym typeface="Calibri"/>
            </a:endParaRPr>
          </a:p>
        </p:txBody>
      </p:sp>
      <p:pic>
        <p:nvPicPr>
          <p:cNvPr id="1142" name="Google Shape;1142;p31"/>
          <p:cNvPicPr preferRelativeResize="0"/>
          <p:nvPr/>
        </p:nvPicPr>
        <p:blipFill>
          <a:blip r:embed="rId6">
            <a:alphaModFix/>
          </a:blip>
          <a:stretch>
            <a:fillRect/>
          </a:stretch>
        </p:blipFill>
        <p:spPr>
          <a:xfrm>
            <a:off x="5044675" y="3387075"/>
            <a:ext cx="664000" cy="470175"/>
          </a:xfrm>
          <a:prstGeom prst="rect">
            <a:avLst/>
          </a:prstGeom>
          <a:noFill/>
          <a:ln>
            <a:noFill/>
          </a:ln>
        </p:spPr>
      </p:pic>
      <p:pic>
        <p:nvPicPr>
          <p:cNvPr id="1143" name="Google Shape;1143;p31"/>
          <p:cNvPicPr preferRelativeResize="0"/>
          <p:nvPr/>
        </p:nvPicPr>
        <p:blipFill>
          <a:blip r:embed="rId7">
            <a:alphaModFix/>
          </a:blip>
          <a:stretch>
            <a:fillRect/>
          </a:stretch>
        </p:blipFill>
        <p:spPr>
          <a:xfrm>
            <a:off x="5962213" y="2167912"/>
            <a:ext cx="470175" cy="470153"/>
          </a:xfrm>
          <a:prstGeom prst="rect">
            <a:avLst/>
          </a:prstGeom>
          <a:noFill/>
          <a:ln>
            <a:noFill/>
          </a:ln>
          <a:effectLst>
            <a:outerShdw blurRad="50800" rotWithShape="0" algn="tl" dir="2700000" dist="38100">
              <a:srgbClr val="000000">
                <a:alpha val="40000"/>
              </a:srgbClr>
            </a:outerShdw>
          </a:effectLst>
        </p:spPr>
      </p:pic>
      <p:pic>
        <p:nvPicPr>
          <p:cNvPr id="1144" name="Google Shape;1144;p31"/>
          <p:cNvPicPr preferRelativeResize="0"/>
          <p:nvPr/>
        </p:nvPicPr>
        <p:blipFill>
          <a:blip r:embed="rId8">
            <a:alphaModFix/>
          </a:blip>
          <a:stretch>
            <a:fillRect/>
          </a:stretch>
        </p:blipFill>
        <p:spPr>
          <a:xfrm>
            <a:off x="3478476" y="3341300"/>
            <a:ext cx="470175" cy="470175"/>
          </a:xfrm>
          <a:prstGeom prst="rect">
            <a:avLst/>
          </a:prstGeom>
          <a:noFill/>
          <a:ln>
            <a:noFill/>
          </a:ln>
        </p:spPr>
      </p:pic>
      <p:pic>
        <p:nvPicPr>
          <p:cNvPr id="1145" name="Google Shape;1145;p31"/>
          <p:cNvPicPr preferRelativeResize="0"/>
          <p:nvPr/>
        </p:nvPicPr>
        <p:blipFill>
          <a:blip r:embed="rId9">
            <a:alphaModFix/>
          </a:blip>
          <a:stretch>
            <a:fillRect/>
          </a:stretch>
        </p:blipFill>
        <p:spPr>
          <a:xfrm>
            <a:off x="5153500" y="914613"/>
            <a:ext cx="548700" cy="54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32"/>
          <p:cNvSpPr txBox="1"/>
          <p:nvPr>
            <p:ph type="title"/>
          </p:nvPr>
        </p:nvSpPr>
        <p:spPr>
          <a:xfrm>
            <a:off x="744625" y="131500"/>
            <a:ext cx="7704000" cy="5727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SzPts val="3800"/>
              <a:buNone/>
            </a:pPr>
            <a:r>
              <a:rPr lang="en">
                <a:solidFill>
                  <a:schemeClr val="accent2"/>
                </a:solidFill>
              </a:rPr>
              <a:t>Objectives</a:t>
            </a:r>
            <a:endParaRPr>
              <a:solidFill>
                <a:schemeClr val="accent2"/>
              </a:solidFill>
            </a:endParaRPr>
          </a:p>
        </p:txBody>
      </p:sp>
      <p:sp>
        <p:nvSpPr>
          <p:cNvPr id="1151" name="Google Shape;1151;p32"/>
          <p:cNvSpPr txBox="1"/>
          <p:nvPr>
            <p:ph type="title"/>
          </p:nvPr>
        </p:nvSpPr>
        <p:spPr>
          <a:xfrm>
            <a:off x="335955" y="662625"/>
            <a:ext cx="2887800" cy="4215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SzPts val="3800"/>
              <a:buNone/>
            </a:pPr>
            <a:r>
              <a:rPr lang="en" sz="1700">
                <a:solidFill>
                  <a:schemeClr val="accent2"/>
                </a:solidFill>
              </a:rPr>
              <a:t>Our Project Aims to:</a:t>
            </a:r>
            <a:endParaRPr sz="1700">
              <a:solidFill>
                <a:schemeClr val="accent2"/>
              </a:solidFill>
            </a:endParaRPr>
          </a:p>
        </p:txBody>
      </p:sp>
      <p:grpSp>
        <p:nvGrpSpPr>
          <p:cNvPr id="1152" name="Google Shape;1152;p32"/>
          <p:cNvGrpSpPr/>
          <p:nvPr/>
        </p:nvGrpSpPr>
        <p:grpSpPr>
          <a:xfrm>
            <a:off x="586469" y="1084126"/>
            <a:ext cx="6292599" cy="3415318"/>
            <a:chOff x="881827" y="1358537"/>
            <a:chExt cx="7933181" cy="4122291"/>
          </a:xfrm>
        </p:grpSpPr>
        <p:sp>
          <p:nvSpPr>
            <p:cNvPr id="1153" name="Google Shape;1153;p32"/>
            <p:cNvSpPr/>
            <p:nvPr/>
          </p:nvSpPr>
          <p:spPr>
            <a:xfrm>
              <a:off x="3263394" y="1358537"/>
              <a:ext cx="5551614" cy="690572"/>
            </a:xfrm>
            <a:custGeom>
              <a:rect b="b" l="l" r="r" t="t"/>
              <a:pathLst>
                <a:path extrusionOk="0" h="86160" w="692653">
                  <a:moveTo>
                    <a:pt x="678945" y="86161"/>
                  </a:moveTo>
                  <a:lnTo>
                    <a:pt x="0" y="86161"/>
                  </a:lnTo>
                  <a:lnTo>
                    <a:pt x="0" y="0"/>
                  </a:lnTo>
                  <a:lnTo>
                    <a:pt x="641402" y="0"/>
                  </a:lnTo>
                  <a:cubicBezTo>
                    <a:pt x="683175" y="0"/>
                    <a:pt x="707498" y="47573"/>
                    <a:pt x="682646" y="81404"/>
                  </a:cubicBezTo>
                  <a:lnTo>
                    <a:pt x="678945" y="86161"/>
                  </a:lnTo>
                  <a:close/>
                </a:path>
              </a:pathLst>
            </a:custGeom>
            <a:solidFill>
              <a:srgbClr val="583F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4" name="Google Shape;1154;p32"/>
            <p:cNvSpPr/>
            <p:nvPr/>
          </p:nvSpPr>
          <p:spPr>
            <a:xfrm>
              <a:off x="881827" y="1358537"/>
              <a:ext cx="2780203" cy="4122291"/>
            </a:xfrm>
            <a:custGeom>
              <a:rect b="b" l="l" r="r" t="t"/>
              <a:pathLst>
                <a:path extrusionOk="0" h="514322" w="346875">
                  <a:moveTo>
                    <a:pt x="346875" y="86161"/>
                  </a:moveTo>
                  <a:lnTo>
                    <a:pt x="297171" y="0"/>
                  </a:lnTo>
                  <a:lnTo>
                    <a:pt x="142240" y="267997"/>
                  </a:lnTo>
                  <a:lnTo>
                    <a:pt x="0" y="514322"/>
                  </a:lnTo>
                  <a:lnTo>
                    <a:pt x="346875" y="86161"/>
                  </a:lnTo>
                  <a:close/>
                </a:path>
              </a:pathLst>
            </a:custGeom>
            <a:solidFill>
              <a:srgbClr val="805AA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55" name="Google Shape;1155;p32"/>
          <p:cNvGrpSpPr/>
          <p:nvPr/>
        </p:nvGrpSpPr>
        <p:grpSpPr>
          <a:xfrm>
            <a:off x="781426" y="3481260"/>
            <a:ext cx="7387689" cy="1091632"/>
            <a:chOff x="1127612" y="4251879"/>
            <a:chExt cx="9313779" cy="1317601"/>
          </a:xfrm>
        </p:grpSpPr>
        <p:sp>
          <p:nvSpPr>
            <p:cNvPr id="1156" name="Google Shape;1156;p32"/>
            <p:cNvSpPr/>
            <p:nvPr/>
          </p:nvSpPr>
          <p:spPr>
            <a:xfrm>
              <a:off x="4933026" y="4251879"/>
              <a:ext cx="5508365" cy="660917"/>
            </a:xfrm>
            <a:custGeom>
              <a:rect b="b" l="l" r="r" t="t"/>
              <a:pathLst>
                <a:path extrusionOk="0" h="82460" w="687257">
                  <a:moveTo>
                    <a:pt x="676830" y="82461"/>
                  </a:moveTo>
                  <a:lnTo>
                    <a:pt x="0" y="82461"/>
                  </a:lnTo>
                  <a:lnTo>
                    <a:pt x="0" y="0"/>
                  </a:lnTo>
                  <a:lnTo>
                    <a:pt x="636114" y="0"/>
                  </a:lnTo>
                  <a:cubicBezTo>
                    <a:pt x="678416" y="0"/>
                    <a:pt x="702211" y="48631"/>
                    <a:pt x="676830" y="82461"/>
                  </a:cubicBezTo>
                  <a:lnTo>
                    <a:pt x="676830" y="82461"/>
                  </a:lnTo>
                  <a:close/>
                </a:path>
              </a:pathLst>
            </a:custGeom>
            <a:solidFill>
              <a:srgbClr val="4F7E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7" name="Google Shape;1157;p32"/>
            <p:cNvSpPr/>
            <p:nvPr/>
          </p:nvSpPr>
          <p:spPr>
            <a:xfrm>
              <a:off x="1127612" y="4256110"/>
              <a:ext cx="4187252" cy="1313370"/>
            </a:xfrm>
            <a:custGeom>
              <a:rect b="b" l="l" r="r" t="t"/>
              <a:pathLst>
                <a:path extrusionOk="0" h="163864" w="522427">
                  <a:moveTo>
                    <a:pt x="474838" y="0"/>
                  </a:moveTo>
                  <a:lnTo>
                    <a:pt x="0" y="163864"/>
                  </a:lnTo>
                  <a:lnTo>
                    <a:pt x="522428" y="81932"/>
                  </a:lnTo>
                  <a:lnTo>
                    <a:pt x="474838" y="0"/>
                  </a:lnTo>
                  <a:close/>
                </a:path>
              </a:pathLst>
            </a:custGeom>
            <a:solidFill>
              <a:srgbClr val="6EA5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58" name="Google Shape;1158;p32"/>
          <p:cNvGrpSpPr/>
          <p:nvPr/>
        </p:nvGrpSpPr>
        <p:grpSpPr>
          <a:xfrm>
            <a:off x="704114" y="1705344"/>
            <a:ext cx="6483497" cy="2727336"/>
            <a:chOff x="1030144" y="2108347"/>
            <a:chExt cx="8173849" cy="3291897"/>
          </a:xfrm>
        </p:grpSpPr>
        <p:sp>
          <p:nvSpPr>
            <p:cNvPr id="1159" name="Google Shape;1159;p32"/>
            <p:cNvSpPr/>
            <p:nvPr/>
          </p:nvSpPr>
          <p:spPr>
            <a:xfrm>
              <a:off x="3695628" y="2108347"/>
              <a:ext cx="5508365" cy="660917"/>
            </a:xfrm>
            <a:custGeom>
              <a:rect b="b" l="l" r="r" t="t"/>
              <a:pathLst>
                <a:path extrusionOk="0" h="82460" w="687257">
                  <a:moveTo>
                    <a:pt x="676830" y="82461"/>
                  </a:moveTo>
                  <a:lnTo>
                    <a:pt x="0" y="82461"/>
                  </a:lnTo>
                  <a:lnTo>
                    <a:pt x="0" y="0"/>
                  </a:lnTo>
                  <a:lnTo>
                    <a:pt x="636114" y="0"/>
                  </a:lnTo>
                  <a:cubicBezTo>
                    <a:pt x="678416" y="0"/>
                    <a:pt x="702211" y="48631"/>
                    <a:pt x="676830" y="82461"/>
                  </a:cubicBezTo>
                  <a:lnTo>
                    <a:pt x="676830" y="82461"/>
                  </a:lnTo>
                  <a:close/>
                </a:path>
              </a:pathLst>
            </a:custGeom>
            <a:solidFill>
              <a:srgbClr val="E0B90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0" name="Google Shape;1160;p32"/>
            <p:cNvSpPr/>
            <p:nvPr/>
          </p:nvSpPr>
          <p:spPr>
            <a:xfrm>
              <a:off x="1030144" y="2108347"/>
              <a:ext cx="3047199" cy="3291897"/>
            </a:xfrm>
            <a:custGeom>
              <a:rect b="b" l="l" r="r" t="t"/>
              <a:pathLst>
                <a:path extrusionOk="0" h="410717" w="380187">
                  <a:moveTo>
                    <a:pt x="0" y="410718"/>
                  </a:moveTo>
                  <a:lnTo>
                    <a:pt x="380188" y="82461"/>
                  </a:lnTo>
                  <a:lnTo>
                    <a:pt x="332598" y="0"/>
                  </a:lnTo>
                  <a:lnTo>
                    <a:pt x="0" y="410718"/>
                  </a:lnTo>
                  <a:close/>
                </a:path>
              </a:pathLst>
            </a:custGeom>
            <a:solidFill>
              <a:srgbClr val="FEDA2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61" name="Google Shape;1161;p32"/>
          <p:cNvGrpSpPr/>
          <p:nvPr/>
        </p:nvGrpSpPr>
        <p:grpSpPr>
          <a:xfrm>
            <a:off x="720922" y="2298482"/>
            <a:ext cx="6796099" cy="2186786"/>
            <a:chOff x="1051334" y="2824265"/>
            <a:chExt cx="8567952" cy="2639452"/>
          </a:xfrm>
        </p:grpSpPr>
        <p:sp>
          <p:nvSpPr>
            <p:cNvPr id="1162" name="Google Shape;1162;p32"/>
            <p:cNvSpPr/>
            <p:nvPr/>
          </p:nvSpPr>
          <p:spPr>
            <a:xfrm>
              <a:off x="4106681" y="2824265"/>
              <a:ext cx="5512605" cy="660917"/>
            </a:xfrm>
            <a:custGeom>
              <a:rect b="b" l="l" r="r" t="t"/>
              <a:pathLst>
                <a:path extrusionOk="0" h="82460" w="687786">
                  <a:moveTo>
                    <a:pt x="676830" y="82461"/>
                  </a:moveTo>
                  <a:lnTo>
                    <a:pt x="0" y="82461"/>
                  </a:lnTo>
                  <a:lnTo>
                    <a:pt x="0" y="0"/>
                  </a:lnTo>
                  <a:lnTo>
                    <a:pt x="636643" y="0"/>
                  </a:lnTo>
                  <a:cubicBezTo>
                    <a:pt x="678945" y="0"/>
                    <a:pt x="702740" y="48631"/>
                    <a:pt x="677358" y="81932"/>
                  </a:cubicBezTo>
                  <a:lnTo>
                    <a:pt x="677358" y="81932"/>
                  </a:lnTo>
                  <a:close/>
                </a:path>
              </a:pathLst>
            </a:custGeom>
            <a:solidFill>
              <a:srgbClr val="CF830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3" name="Google Shape;1163;p32"/>
            <p:cNvSpPr/>
            <p:nvPr/>
          </p:nvSpPr>
          <p:spPr>
            <a:xfrm>
              <a:off x="1051334" y="2824265"/>
              <a:ext cx="3437113" cy="2639452"/>
            </a:xfrm>
            <a:custGeom>
              <a:rect b="b" l="l" r="r" t="t"/>
              <a:pathLst>
                <a:path extrusionOk="0" h="329314" w="428835">
                  <a:moveTo>
                    <a:pt x="381245" y="0"/>
                  </a:moveTo>
                  <a:lnTo>
                    <a:pt x="0" y="329314"/>
                  </a:lnTo>
                  <a:lnTo>
                    <a:pt x="428835" y="82461"/>
                  </a:lnTo>
                  <a:lnTo>
                    <a:pt x="381245" y="0"/>
                  </a:lnTo>
                  <a:close/>
                </a:path>
              </a:pathLst>
            </a:custGeom>
            <a:solidFill>
              <a:srgbClr val="FBA91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64" name="Google Shape;1164;p32"/>
          <p:cNvGrpSpPr/>
          <p:nvPr/>
        </p:nvGrpSpPr>
        <p:grpSpPr>
          <a:xfrm>
            <a:off x="747812" y="2891628"/>
            <a:ext cx="7098619" cy="1639209"/>
            <a:chOff x="1085234" y="3540192"/>
            <a:chExt cx="8949344" cy="1978527"/>
          </a:xfrm>
        </p:grpSpPr>
        <p:sp>
          <p:nvSpPr>
            <p:cNvPr id="1165" name="Google Shape;1165;p32"/>
            <p:cNvSpPr/>
            <p:nvPr/>
          </p:nvSpPr>
          <p:spPr>
            <a:xfrm>
              <a:off x="4521973" y="3540192"/>
              <a:ext cx="5512605" cy="660917"/>
            </a:xfrm>
            <a:custGeom>
              <a:rect b="b" l="l" r="r" t="t"/>
              <a:pathLst>
                <a:path extrusionOk="0" h="82460" w="687786">
                  <a:moveTo>
                    <a:pt x="676830" y="82461"/>
                  </a:moveTo>
                  <a:lnTo>
                    <a:pt x="0" y="82461"/>
                  </a:lnTo>
                  <a:lnTo>
                    <a:pt x="0" y="0"/>
                  </a:lnTo>
                  <a:lnTo>
                    <a:pt x="636643" y="0"/>
                  </a:lnTo>
                  <a:cubicBezTo>
                    <a:pt x="678945" y="0"/>
                    <a:pt x="702740" y="48631"/>
                    <a:pt x="677359" y="81932"/>
                  </a:cubicBezTo>
                  <a:lnTo>
                    <a:pt x="677359" y="81932"/>
                  </a:lnTo>
                  <a:close/>
                </a:path>
              </a:pathLst>
            </a:custGeom>
            <a:solidFill>
              <a:srgbClr val="D92C1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6" name="Google Shape;1166;p32"/>
            <p:cNvSpPr/>
            <p:nvPr/>
          </p:nvSpPr>
          <p:spPr>
            <a:xfrm>
              <a:off x="1085234" y="3540192"/>
              <a:ext cx="3818538" cy="1978527"/>
            </a:xfrm>
            <a:custGeom>
              <a:rect b="b" l="l" r="r" t="t"/>
              <a:pathLst>
                <a:path extrusionOk="0" h="246853" w="476424">
                  <a:moveTo>
                    <a:pt x="428835" y="0"/>
                  </a:moveTo>
                  <a:lnTo>
                    <a:pt x="0" y="246854"/>
                  </a:lnTo>
                  <a:lnTo>
                    <a:pt x="476424" y="82461"/>
                  </a:lnTo>
                  <a:lnTo>
                    <a:pt x="428835" y="0"/>
                  </a:lnTo>
                  <a:close/>
                </a:path>
              </a:pathLst>
            </a:custGeom>
            <a:solidFill>
              <a:srgbClr val="F15F4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67" name="Google Shape;1167;p32"/>
          <p:cNvSpPr txBox="1"/>
          <p:nvPr/>
        </p:nvSpPr>
        <p:spPr>
          <a:xfrm>
            <a:off x="2219703" y="1395815"/>
            <a:ext cx="545700" cy="400200"/>
          </a:xfrm>
          <a:prstGeom prst="rect">
            <a:avLst/>
          </a:prstGeom>
          <a:noFill/>
          <a:ln>
            <a:noFill/>
          </a:ln>
        </p:spPr>
        <p:txBody>
          <a:bodyPr anchorCtr="0" anchor="ctr" bIns="45700" lIns="0" spcFirstLastPara="1" rIns="0" wrap="square" tIns="45700">
            <a:spAutoFit/>
          </a:bodyPr>
          <a:lstStyle/>
          <a:p>
            <a:pPr indent="0" lvl="0" marL="0" marR="0" rtl="0" algn="ctr">
              <a:spcBef>
                <a:spcPts val="0"/>
              </a:spcBef>
              <a:spcAft>
                <a:spcPts val="0"/>
              </a:spcAft>
              <a:buNone/>
            </a:pPr>
            <a:r>
              <a:rPr b="1" lang="en" sz="2000">
                <a:solidFill>
                  <a:srgbClr val="FFFFFF"/>
                </a:solidFill>
                <a:latin typeface="Calibri"/>
                <a:ea typeface="Calibri"/>
                <a:cs typeface="Calibri"/>
                <a:sym typeface="Calibri"/>
              </a:rPr>
              <a:t>01</a:t>
            </a:r>
            <a:endParaRPr/>
          </a:p>
        </p:txBody>
      </p:sp>
      <p:sp>
        <p:nvSpPr>
          <p:cNvPr id="1168" name="Google Shape;1168;p32"/>
          <p:cNvSpPr txBox="1"/>
          <p:nvPr/>
        </p:nvSpPr>
        <p:spPr>
          <a:xfrm>
            <a:off x="2492502" y="2003727"/>
            <a:ext cx="545700" cy="400200"/>
          </a:xfrm>
          <a:prstGeom prst="rect">
            <a:avLst/>
          </a:prstGeom>
          <a:noFill/>
          <a:ln>
            <a:noFill/>
          </a:ln>
        </p:spPr>
        <p:txBody>
          <a:bodyPr anchorCtr="0" anchor="ctr" bIns="45700" lIns="0" spcFirstLastPara="1" rIns="0" wrap="square" tIns="45700">
            <a:spAutoFit/>
          </a:bodyPr>
          <a:lstStyle/>
          <a:p>
            <a:pPr indent="0" lvl="0" marL="0" marR="0" rtl="0" algn="ctr">
              <a:spcBef>
                <a:spcPts val="0"/>
              </a:spcBef>
              <a:spcAft>
                <a:spcPts val="0"/>
              </a:spcAft>
              <a:buNone/>
            </a:pPr>
            <a:r>
              <a:rPr b="1" lang="en" sz="2000">
                <a:solidFill>
                  <a:schemeClr val="dk1"/>
                </a:solidFill>
                <a:latin typeface="Calibri"/>
                <a:ea typeface="Calibri"/>
                <a:cs typeface="Calibri"/>
                <a:sym typeface="Calibri"/>
              </a:rPr>
              <a:t>02</a:t>
            </a:r>
            <a:endParaRPr>
              <a:solidFill>
                <a:schemeClr val="dk1"/>
              </a:solidFill>
            </a:endParaRPr>
          </a:p>
        </p:txBody>
      </p:sp>
      <p:sp>
        <p:nvSpPr>
          <p:cNvPr id="1169" name="Google Shape;1169;p32"/>
          <p:cNvSpPr txBox="1"/>
          <p:nvPr/>
        </p:nvSpPr>
        <p:spPr>
          <a:xfrm>
            <a:off x="2791827" y="2563334"/>
            <a:ext cx="545700" cy="400200"/>
          </a:xfrm>
          <a:prstGeom prst="rect">
            <a:avLst/>
          </a:prstGeom>
          <a:noFill/>
          <a:ln>
            <a:noFill/>
          </a:ln>
        </p:spPr>
        <p:txBody>
          <a:bodyPr anchorCtr="0" anchor="ctr" bIns="45700" lIns="0" spcFirstLastPara="1" rIns="0" wrap="square" tIns="45700">
            <a:spAutoFit/>
          </a:bodyPr>
          <a:lstStyle/>
          <a:p>
            <a:pPr indent="0" lvl="0" marL="0" marR="0" rtl="0" algn="ctr">
              <a:spcBef>
                <a:spcPts val="0"/>
              </a:spcBef>
              <a:spcAft>
                <a:spcPts val="0"/>
              </a:spcAft>
              <a:buNone/>
            </a:pPr>
            <a:r>
              <a:rPr b="1" lang="en" sz="2000">
                <a:solidFill>
                  <a:schemeClr val="dk1"/>
                </a:solidFill>
                <a:latin typeface="Calibri"/>
                <a:ea typeface="Calibri"/>
                <a:cs typeface="Calibri"/>
                <a:sym typeface="Calibri"/>
              </a:rPr>
              <a:t>03</a:t>
            </a:r>
            <a:endParaRPr>
              <a:solidFill>
                <a:schemeClr val="dk1"/>
              </a:solidFill>
            </a:endParaRPr>
          </a:p>
        </p:txBody>
      </p:sp>
      <p:sp>
        <p:nvSpPr>
          <p:cNvPr id="1170" name="Google Shape;1170;p32"/>
          <p:cNvSpPr txBox="1"/>
          <p:nvPr/>
        </p:nvSpPr>
        <p:spPr>
          <a:xfrm>
            <a:off x="3101252" y="3142566"/>
            <a:ext cx="545700" cy="400200"/>
          </a:xfrm>
          <a:prstGeom prst="rect">
            <a:avLst/>
          </a:prstGeom>
          <a:noFill/>
          <a:ln>
            <a:noFill/>
          </a:ln>
        </p:spPr>
        <p:txBody>
          <a:bodyPr anchorCtr="0" anchor="ctr" bIns="45700" lIns="0" spcFirstLastPara="1" rIns="0" wrap="square" tIns="45700">
            <a:spAutoFit/>
          </a:bodyPr>
          <a:lstStyle/>
          <a:p>
            <a:pPr indent="0" lvl="0" marL="0" marR="0" rtl="0" algn="ctr">
              <a:spcBef>
                <a:spcPts val="0"/>
              </a:spcBef>
              <a:spcAft>
                <a:spcPts val="0"/>
              </a:spcAft>
              <a:buNone/>
            </a:pPr>
            <a:r>
              <a:rPr b="1" lang="en" sz="2000">
                <a:solidFill>
                  <a:schemeClr val="dk1"/>
                </a:solidFill>
                <a:latin typeface="Calibri"/>
                <a:ea typeface="Calibri"/>
                <a:cs typeface="Calibri"/>
                <a:sym typeface="Calibri"/>
              </a:rPr>
              <a:t>04</a:t>
            </a:r>
            <a:endParaRPr>
              <a:solidFill>
                <a:schemeClr val="dk1"/>
              </a:solidFill>
            </a:endParaRPr>
          </a:p>
        </p:txBody>
      </p:sp>
      <p:sp>
        <p:nvSpPr>
          <p:cNvPr id="1171" name="Google Shape;1171;p32"/>
          <p:cNvSpPr txBox="1"/>
          <p:nvPr/>
        </p:nvSpPr>
        <p:spPr>
          <a:xfrm>
            <a:off x="3421200" y="3643035"/>
            <a:ext cx="545700" cy="400200"/>
          </a:xfrm>
          <a:prstGeom prst="rect">
            <a:avLst/>
          </a:prstGeom>
          <a:noFill/>
          <a:ln>
            <a:noFill/>
          </a:ln>
        </p:spPr>
        <p:txBody>
          <a:bodyPr anchorCtr="0" anchor="ctr" bIns="45700" lIns="0" spcFirstLastPara="1" rIns="0" wrap="square" tIns="45700">
            <a:spAutoFit/>
          </a:bodyPr>
          <a:lstStyle/>
          <a:p>
            <a:pPr indent="0" lvl="0" marL="0" marR="0" rtl="0" algn="ctr">
              <a:spcBef>
                <a:spcPts val="0"/>
              </a:spcBef>
              <a:spcAft>
                <a:spcPts val="0"/>
              </a:spcAft>
              <a:buNone/>
            </a:pPr>
            <a:r>
              <a:rPr b="1" lang="en" sz="2000">
                <a:solidFill>
                  <a:schemeClr val="dk1"/>
                </a:solidFill>
                <a:latin typeface="Calibri"/>
                <a:ea typeface="Calibri"/>
                <a:cs typeface="Calibri"/>
                <a:sym typeface="Calibri"/>
              </a:rPr>
              <a:t>05</a:t>
            </a:r>
            <a:endParaRPr>
              <a:solidFill>
                <a:schemeClr val="dk1"/>
              </a:solidFill>
            </a:endParaRPr>
          </a:p>
        </p:txBody>
      </p:sp>
      <p:sp>
        <p:nvSpPr>
          <p:cNvPr id="1172" name="Google Shape;1172;p32"/>
          <p:cNvSpPr txBox="1"/>
          <p:nvPr/>
        </p:nvSpPr>
        <p:spPr>
          <a:xfrm>
            <a:off x="3698999" y="4208104"/>
            <a:ext cx="545700" cy="307800"/>
          </a:xfrm>
          <a:prstGeom prst="rect">
            <a:avLst/>
          </a:prstGeom>
          <a:noFill/>
          <a:ln>
            <a:noFill/>
          </a:ln>
        </p:spPr>
        <p:txBody>
          <a:bodyPr anchorCtr="0" anchor="ctr" bIns="45700" lIns="0" spcFirstLastPara="1" rIns="0" wrap="square" tIns="45700">
            <a:spAutoFit/>
          </a:bodyPr>
          <a:lstStyle/>
          <a:p>
            <a:pPr indent="0" lvl="0" marL="0" marR="0" rtl="0" algn="l">
              <a:spcBef>
                <a:spcPts val="0"/>
              </a:spcBef>
              <a:spcAft>
                <a:spcPts val="0"/>
              </a:spcAft>
              <a:buNone/>
            </a:pPr>
            <a:r>
              <a:t/>
            </a:r>
            <a:endParaRPr>
              <a:solidFill>
                <a:schemeClr val="dk1"/>
              </a:solidFill>
            </a:endParaRPr>
          </a:p>
        </p:txBody>
      </p:sp>
      <p:pic>
        <p:nvPicPr>
          <p:cNvPr descr="Bullseye with solid fill" id="1173" name="Google Shape;1173;p32"/>
          <p:cNvPicPr preferRelativeResize="0"/>
          <p:nvPr/>
        </p:nvPicPr>
        <p:blipFill rotWithShape="1">
          <a:blip r:embed="rId3">
            <a:alphaModFix/>
          </a:blip>
          <a:srcRect b="0" l="0" r="0" t="0"/>
          <a:stretch/>
        </p:blipFill>
        <p:spPr>
          <a:xfrm>
            <a:off x="6819601" y="2382860"/>
            <a:ext cx="363004" cy="379163"/>
          </a:xfrm>
          <a:prstGeom prst="rect">
            <a:avLst/>
          </a:prstGeom>
          <a:noFill/>
          <a:ln>
            <a:noFill/>
          </a:ln>
        </p:spPr>
      </p:pic>
      <p:pic>
        <p:nvPicPr>
          <p:cNvPr descr="Lightbulb with solid fill" id="1174" name="Google Shape;1174;p32"/>
          <p:cNvPicPr preferRelativeResize="0"/>
          <p:nvPr/>
        </p:nvPicPr>
        <p:blipFill rotWithShape="1">
          <a:blip r:embed="rId4">
            <a:alphaModFix/>
          </a:blip>
          <a:srcRect b="0" l="0" r="0" t="0"/>
          <a:stretch/>
        </p:blipFill>
        <p:spPr>
          <a:xfrm>
            <a:off x="7471741" y="3565730"/>
            <a:ext cx="363004" cy="379163"/>
          </a:xfrm>
          <a:prstGeom prst="rect">
            <a:avLst/>
          </a:prstGeom>
          <a:noFill/>
          <a:ln>
            <a:noFill/>
          </a:ln>
        </p:spPr>
      </p:pic>
      <p:pic>
        <p:nvPicPr>
          <p:cNvPr descr="Research with solid fill" id="1175" name="Google Shape;1175;p32"/>
          <p:cNvPicPr preferRelativeResize="0"/>
          <p:nvPr/>
        </p:nvPicPr>
        <p:blipFill rotWithShape="1">
          <a:blip r:embed="rId5">
            <a:alphaModFix/>
          </a:blip>
          <a:srcRect b="0" l="0" r="0" t="0"/>
          <a:stretch/>
        </p:blipFill>
        <p:spPr>
          <a:xfrm>
            <a:off x="6181601" y="1180694"/>
            <a:ext cx="363004" cy="379163"/>
          </a:xfrm>
          <a:prstGeom prst="rect">
            <a:avLst/>
          </a:prstGeom>
          <a:noFill/>
          <a:ln>
            <a:noFill/>
          </a:ln>
        </p:spPr>
      </p:pic>
      <p:sp>
        <p:nvSpPr>
          <p:cNvPr id="1176" name="Google Shape;1176;p32"/>
          <p:cNvSpPr txBox="1"/>
          <p:nvPr/>
        </p:nvSpPr>
        <p:spPr>
          <a:xfrm>
            <a:off x="4434137" y="3564053"/>
            <a:ext cx="3398100" cy="307800"/>
          </a:xfrm>
          <a:prstGeom prst="rect">
            <a:avLst/>
          </a:prstGeom>
          <a:noFill/>
          <a:ln>
            <a:noFill/>
          </a:ln>
        </p:spPr>
        <p:txBody>
          <a:bodyPr anchorCtr="0" anchor="ctr" bIns="45700" lIns="0" spcFirstLastPara="1" rIns="0" wrap="square" tIns="45700">
            <a:spAutoFit/>
          </a:bodyPr>
          <a:lstStyle/>
          <a:p>
            <a:pPr indent="0" lvl="0" marL="0" rtl="0" algn="l">
              <a:spcBef>
                <a:spcPts val="0"/>
              </a:spcBef>
              <a:spcAft>
                <a:spcPts val="0"/>
              </a:spcAft>
              <a:buNone/>
            </a:pPr>
            <a:r>
              <a:rPr b="1" lang="en">
                <a:solidFill>
                  <a:schemeClr val="dk1"/>
                </a:solidFill>
                <a:latin typeface="Lato"/>
                <a:ea typeface="Lato"/>
                <a:cs typeface="Lato"/>
                <a:sym typeface="Lato"/>
              </a:rPr>
              <a:t>Contextual Understanding</a:t>
            </a:r>
            <a:endParaRPr b="1">
              <a:latin typeface="Lato"/>
              <a:ea typeface="Lato"/>
              <a:cs typeface="Lato"/>
              <a:sym typeface="Lato"/>
            </a:endParaRPr>
          </a:p>
        </p:txBody>
      </p:sp>
      <p:sp>
        <p:nvSpPr>
          <p:cNvPr id="1177" name="Google Shape;1177;p32"/>
          <p:cNvSpPr txBox="1"/>
          <p:nvPr/>
        </p:nvSpPr>
        <p:spPr>
          <a:xfrm>
            <a:off x="4108074" y="2974375"/>
            <a:ext cx="3041100" cy="307800"/>
          </a:xfrm>
          <a:prstGeom prst="rect">
            <a:avLst/>
          </a:prstGeom>
          <a:noFill/>
          <a:ln>
            <a:noFill/>
          </a:ln>
        </p:spPr>
        <p:txBody>
          <a:bodyPr anchorCtr="0" anchor="ctr" bIns="45700" lIns="0" spcFirstLastPara="1" rIns="0" wrap="square" tIns="45700">
            <a:spAutoFit/>
          </a:bodyPr>
          <a:lstStyle/>
          <a:p>
            <a:pPr indent="0" lvl="0" marL="0" rtl="0" algn="l">
              <a:spcBef>
                <a:spcPts val="0"/>
              </a:spcBef>
              <a:spcAft>
                <a:spcPts val="0"/>
              </a:spcAft>
              <a:buNone/>
            </a:pPr>
            <a:r>
              <a:rPr b="1" lang="en">
                <a:solidFill>
                  <a:schemeClr val="dk1"/>
                </a:solidFill>
                <a:latin typeface="Lato"/>
                <a:ea typeface="Lato"/>
                <a:cs typeface="Lato"/>
                <a:sym typeface="Lato"/>
              </a:rPr>
              <a:t>User-Friendly Interface</a:t>
            </a:r>
            <a:endParaRPr b="1">
              <a:latin typeface="Lato"/>
              <a:ea typeface="Lato"/>
              <a:cs typeface="Lato"/>
              <a:sym typeface="Lato"/>
            </a:endParaRPr>
          </a:p>
        </p:txBody>
      </p:sp>
      <p:sp>
        <p:nvSpPr>
          <p:cNvPr id="1178" name="Google Shape;1178;p32"/>
          <p:cNvSpPr txBox="1"/>
          <p:nvPr/>
        </p:nvSpPr>
        <p:spPr>
          <a:xfrm>
            <a:off x="3778635" y="2381182"/>
            <a:ext cx="3398100" cy="307800"/>
          </a:xfrm>
          <a:prstGeom prst="rect">
            <a:avLst/>
          </a:prstGeom>
          <a:noFill/>
          <a:ln>
            <a:noFill/>
          </a:ln>
        </p:spPr>
        <p:txBody>
          <a:bodyPr anchorCtr="0" anchor="ctr" bIns="45700" lIns="0" spcFirstLastPara="1" rIns="0" wrap="square" tIns="45700">
            <a:spAutoFit/>
          </a:bodyPr>
          <a:lstStyle/>
          <a:p>
            <a:pPr indent="0" lvl="0" marL="0" rtl="0" algn="l">
              <a:spcBef>
                <a:spcPts val="0"/>
              </a:spcBef>
              <a:spcAft>
                <a:spcPts val="0"/>
              </a:spcAft>
              <a:buNone/>
            </a:pPr>
            <a:r>
              <a:rPr b="1" lang="en">
                <a:solidFill>
                  <a:schemeClr val="dk1"/>
                </a:solidFill>
                <a:latin typeface="Lato"/>
                <a:ea typeface="Lato"/>
                <a:cs typeface="Lato"/>
                <a:sym typeface="Lato"/>
              </a:rPr>
              <a:t>Verify Hadith Authenticity</a:t>
            </a:r>
            <a:endParaRPr b="1">
              <a:latin typeface="Lato"/>
              <a:ea typeface="Lato"/>
              <a:cs typeface="Lato"/>
              <a:sym typeface="Lato"/>
            </a:endParaRPr>
          </a:p>
        </p:txBody>
      </p:sp>
      <p:sp>
        <p:nvSpPr>
          <p:cNvPr id="1179" name="Google Shape;1179;p32"/>
          <p:cNvSpPr txBox="1"/>
          <p:nvPr/>
        </p:nvSpPr>
        <p:spPr>
          <a:xfrm>
            <a:off x="3452565" y="1787997"/>
            <a:ext cx="3398100" cy="307800"/>
          </a:xfrm>
          <a:prstGeom prst="rect">
            <a:avLst/>
          </a:prstGeom>
          <a:noFill/>
          <a:ln>
            <a:noFill/>
          </a:ln>
        </p:spPr>
        <p:txBody>
          <a:bodyPr anchorCtr="0" anchor="ctr" bIns="45700" lIns="0" spcFirstLastPara="1" rIns="0" wrap="square" tIns="45700">
            <a:spAutoFit/>
          </a:bodyPr>
          <a:lstStyle/>
          <a:p>
            <a:pPr indent="0" lvl="0" marL="0" rtl="0" algn="l">
              <a:spcBef>
                <a:spcPts val="0"/>
              </a:spcBef>
              <a:spcAft>
                <a:spcPts val="0"/>
              </a:spcAft>
              <a:buNone/>
            </a:pPr>
            <a:r>
              <a:rPr b="1" lang="en">
                <a:solidFill>
                  <a:schemeClr val="dk1"/>
                </a:solidFill>
                <a:latin typeface="Lato"/>
                <a:ea typeface="Lato"/>
                <a:cs typeface="Lato"/>
                <a:sym typeface="Lato"/>
              </a:rPr>
              <a:t>Real-Time Responses</a:t>
            </a:r>
            <a:endParaRPr b="1">
              <a:latin typeface="Lato"/>
              <a:ea typeface="Lato"/>
              <a:cs typeface="Lato"/>
              <a:sym typeface="Lato"/>
            </a:endParaRPr>
          </a:p>
        </p:txBody>
      </p:sp>
      <p:sp>
        <p:nvSpPr>
          <p:cNvPr id="1180" name="Google Shape;1180;p32"/>
          <p:cNvSpPr txBox="1"/>
          <p:nvPr/>
        </p:nvSpPr>
        <p:spPr>
          <a:xfrm>
            <a:off x="3109694" y="1179016"/>
            <a:ext cx="3398100" cy="307800"/>
          </a:xfrm>
          <a:prstGeom prst="rect">
            <a:avLst/>
          </a:prstGeom>
          <a:noFill/>
          <a:ln>
            <a:noFill/>
          </a:ln>
        </p:spPr>
        <p:txBody>
          <a:bodyPr anchorCtr="0" anchor="ctr" bIns="45700" lIns="0" spcFirstLastPara="1" rIns="0" wrap="square" tIns="45700">
            <a:spAutoFit/>
          </a:bodyPr>
          <a:lstStyle/>
          <a:p>
            <a:pPr indent="0" lvl="0" marL="0" rtl="0" algn="l">
              <a:spcBef>
                <a:spcPts val="0"/>
              </a:spcBef>
              <a:spcAft>
                <a:spcPts val="0"/>
              </a:spcAft>
              <a:buNone/>
            </a:pPr>
            <a:r>
              <a:rPr b="1" lang="en">
                <a:solidFill>
                  <a:schemeClr val="dk1"/>
                </a:solidFill>
                <a:latin typeface="Lato"/>
                <a:ea typeface="Lato"/>
                <a:cs typeface="Lato"/>
                <a:sym typeface="Lato"/>
              </a:rPr>
              <a:t>Provide Accurate Hadith Information</a:t>
            </a:r>
            <a:endParaRPr b="1">
              <a:latin typeface="Lato"/>
              <a:ea typeface="Lato"/>
              <a:cs typeface="Lato"/>
              <a:sym typeface="Lato"/>
            </a:endParaRPr>
          </a:p>
        </p:txBody>
      </p:sp>
      <p:pic>
        <p:nvPicPr>
          <p:cNvPr descr="Hourglass 30% with solid fill" id="1181" name="Google Shape;1181;p32"/>
          <p:cNvPicPr preferRelativeResize="0"/>
          <p:nvPr/>
        </p:nvPicPr>
        <p:blipFill rotWithShape="1">
          <a:blip r:embed="rId6">
            <a:alphaModFix/>
          </a:blip>
          <a:srcRect b="0" l="0" r="0" t="0"/>
          <a:stretch/>
        </p:blipFill>
        <p:spPr>
          <a:xfrm>
            <a:off x="6490169" y="1789675"/>
            <a:ext cx="363004" cy="379163"/>
          </a:xfrm>
          <a:prstGeom prst="rect">
            <a:avLst/>
          </a:prstGeom>
          <a:noFill/>
          <a:ln>
            <a:noFill/>
          </a:ln>
        </p:spPr>
      </p:pic>
      <p:pic>
        <p:nvPicPr>
          <p:cNvPr id="1182" name="Google Shape;1182;p32"/>
          <p:cNvPicPr preferRelativeResize="0"/>
          <p:nvPr/>
        </p:nvPicPr>
        <p:blipFill>
          <a:blip r:embed="rId7">
            <a:alphaModFix/>
          </a:blip>
          <a:stretch>
            <a:fillRect/>
          </a:stretch>
        </p:blipFill>
        <p:spPr>
          <a:xfrm>
            <a:off x="7108750" y="2981537"/>
            <a:ext cx="363000" cy="363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33"/>
          <p:cNvSpPr txBox="1"/>
          <p:nvPr>
            <p:ph type="title"/>
          </p:nvPr>
        </p:nvSpPr>
        <p:spPr>
          <a:xfrm>
            <a:off x="720000" y="314950"/>
            <a:ext cx="7704000" cy="572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3600">
                <a:solidFill>
                  <a:schemeClr val="accent2"/>
                </a:solidFill>
              </a:rPr>
              <a:t>Presentation Content</a:t>
            </a:r>
            <a:endParaRPr sz="3600">
              <a:solidFill>
                <a:schemeClr val="accent2"/>
              </a:solidFill>
            </a:endParaRPr>
          </a:p>
        </p:txBody>
      </p:sp>
      <p:sp>
        <p:nvSpPr>
          <p:cNvPr id="1188" name="Google Shape;1188;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89" name="Google Shape;1189;p33"/>
          <p:cNvPicPr preferRelativeResize="0"/>
          <p:nvPr/>
        </p:nvPicPr>
        <p:blipFill>
          <a:blip r:embed="rId3">
            <a:alphaModFix/>
          </a:blip>
          <a:stretch>
            <a:fillRect/>
          </a:stretch>
        </p:blipFill>
        <p:spPr>
          <a:xfrm>
            <a:off x="843900" y="1619400"/>
            <a:ext cx="3254001" cy="2931400"/>
          </a:xfrm>
          <a:prstGeom prst="rect">
            <a:avLst/>
          </a:prstGeom>
          <a:noFill/>
          <a:ln>
            <a:noFill/>
          </a:ln>
        </p:spPr>
      </p:pic>
      <p:sp>
        <p:nvSpPr>
          <p:cNvPr id="1190" name="Google Shape;1190;p33"/>
          <p:cNvSpPr txBox="1"/>
          <p:nvPr/>
        </p:nvSpPr>
        <p:spPr>
          <a:xfrm>
            <a:off x="843900" y="1009025"/>
            <a:ext cx="3254100" cy="48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accent2"/>
                </a:solidFill>
                <a:latin typeface="Albert Sans"/>
                <a:ea typeface="Albert Sans"/>
                <a:cs typeface="Albert Sans"/>
                <a:sym typeface="Albert Sans"/>
              </a:rPr>
              <a:t>Hadith Chatbot</a:t>
            </a:r>
            <a:endParaRPr b="1" sz="1900">
              <a:solidFill>
                <a:schemeClr val="accent2"/>
              </a:solidFill>
              <a:latin typeface="Albert Sans"/>
              <a:ea typeface="Albert Sans"/>
              <a:cs typeface="Albert Sans"/>
              <a:sym typeface="Albert Sans"/>
            </a:endParaRPr>
          </a:p>
        </p:txBody>
      </p:sp>
      <p:pic>
        <p:nvPicPr>
          <p:cNvPr id="1191" name="Google Shape;1191;p33"/>
          <p:cNvPicPr preferRelativeResize="0"/>
          <p:nvPr/>
        </p:nvPicPr>
        <p:blipFill>
          <a:blip r:embed="rId4">
            <a:alphaModFix/>
          </a:blip>
          <a:stretch>
            <a:fillRect/>
          </a:stretch>
        </p:blipFill>
        <p:spPr>
          <a:xfrm>
            <a:off x="4883850" y="1592225"/>
            <a:ext cx="3432399" cy="2931400"/>
          </a:xfrm>
          <a:prstGeom prst="rect">
            <a:avLst/>
          </a:prstGeom>
          <a:noFill/>
          <a:ln>
            <a:noFill/>
          </a:ln>
        </p:spPr>
      </p:pic>
      <p:sp>
        <p:nvSpPr>
          <p:cNvPr id="1192" name="Google Shape;1192;p33"/>
          <p:cNvSpPr txBox="1"/>
          <p:nvPr/>
        </p:nvSpPr>
        <p:spPr>
          <a:xfrm>
            <a:off x="4883850" y="1009025"/>
            <a:ext cx="3432300" cy="48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accent2"/>
                </a:solidFill>
                <a:latin typeface="Albert Sans"/>
                <a:ea typeface="Albert Sans"/>
                <a:cs typeface="Albert Sans"/>
                <a:sym typeface="Albert Sans"/>
              </a:rPr>
              <a:t>Hadith Classification</a:t>
            </a:r>
            <a:endParaRPr b="1" sz="1900">
              <a:solidFill>
                <a:schemeClr val="accent2"/>
              </a:solidFill>
              <a:latin typeface="Albert Sans"/>
              <a:ea typeface="Albert Sans"/>
              <a:cs typeface="Albert Sans"/>
              <a:sym typeface="Albert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34"/>
          <p:cNvSpPr txBox="1"/>
          <p:nvPr>
            <p:ph type="title"/>
          </p:nvPr>
        </p:nvSpPr>
        <p:spPr>
          <a:xfrm>
            <a:off x="1106000" y="273125"/>
            <a:ext cx="6965100" cy="510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3000">
                <a:solidFill>
                  <a:schemeClr val="accent2"/>
                </a:solidFill>
              </a:rPr>
              <a:t>Why Estedlal App idea</a:t>
            </a:r>
            <a:endParaRPr sz="3000">
              <a:solidFill>
                <a:schemeClr val="accent2"/>
              </a:solidFill>
            </a:endParaRPr>
          </a:p>
        </p:txBody>
      </p:sp>
      <p:sp>
        <p:nvSpPr>
          <p:cNvPr id="1198" name="Google Shape;1198;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Lightbulb with solid fill" id="1199" name="Google Shape;1199;p34"/>
          <p:cNvPicPr preferRelativeResize="0"/>
          <p:nvPr/>
        </p:nvPicPr>
        <p:blipFill rotWithShape="1">
          <a:blip r:embed="rId3">
            <a:alphaModFix/>
          </a:blip>
          <a:srcRect b="0" l="0" r="0" t="0"/>
          <a:stretch/>
        </p:blipFill>
        <p:spPr>
          <a:xfrm>
            <a:off x="7154274" y="5409736"/>
            <a:ext cx="774051" cy="774051"/>
          </a:xfrm>
          <a:prstGeom prst="rect">
            <a:avLst/>
          </a:prstGeom>
          <a:noFill/>
          <a:ln>
            <a:noFill/>
          </a:ln>
        </p:spPr>
      </p:pic>
      <p:sp>
        <p:nvSpPr>
          <p:cNvPr id="1200" name="Google Shape;1200;p34"/>
          <p:cNvSpPr/>
          <p:nvPr/>
        </p:nvSpPr>
        <p:spPr>
          <a:xfrm>
            <a:off x="676725" y="836125"/>
            <a:ext cx="2303100" cy="1567200"/>
          </a:xfrm>
          <a:prstGeom prst="wedgeRectCallout">
            <a:avLst>
              <a:gd fmla="val -6895" name="adj1"/>
              <a:gd fmla="val 71989" name="adj2"/>
            </a:avLst>
          </a:prstGeom>
          <a:solidFill>
            <a:srgbClr val="F7931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1201" name="Google Shape;1201;p34"/>
          <p:cNvGrpSpPr/>
          <p:nvPr/>
        </p:nvGrpSpPr>
        <p:grpSpPr>
          <a:xfrm>
            <a:off x="850200" y="906462"/>
            <a:ext cx="1965440" cy="1132307"/>
            <a:chOff x="8921974" y="1496490"/>
            <a:chExt cx="2937000" cy="1445191"/>
          </a:xfrm>
        </p:grpSpPr>
        <p:sp>
          <p:nvSpPr>
            <p:cNvPr id="1202" name="Google Shape;1202;p34"/>
            <p:cNvSpPr txBox="1"/>
            <p:nvPr/>
          </p:nvSpPr>
          <p:spPr>
            <a:xfrm>
              <a:off x="8921974" y="1496490"/>
              <a:ext cx="2937000" cy="432000"/>
            </a:xfrm>
            <a:prstGeom prst="rect">
              <a:avLst/>
            </a:prstGeom>
            <a:noFill/>
            <a:ln>
              <a:noFill/>
            </a:ln>
          </p:spPr>
          <p:txBody>
            <a:bodyPr anchorCtr="0" anchor="b" bIns="45700" lIns="0" spcFirstLastPara="1" rIns="0" wrap="square" tIns="45700">
              <a:noAutofit/>
            </a:bodyPr>
            <a:lstStyle/>
            <a:p>
              <a:pPr indent="0" lvl="0" marL="0" marR="0" rtl="0" algn="ctr">
                <a:spcBef>
                  <a:spcPts val="0"/>
                </a:spcBef>
                <a:spcAft>
                  <a:spcPts val="0"/>
                </a:spcAft>
                <a:buNone/>
              </a:pPr>
              <a:r>
                <a:rPr b="1" lang="en" sz="1600">
                  <a:latin typeface="Calibri"/>
                  <a:ea typeface="Calibri"/>
                  <a:cs typeface="Calibri"/>
                  <a:sym typeface="Calibri"/>
                </a:rPr>
                <a:t>User-Friendly Interface</a:t>
              </a:r>
              <a:endParaRPr sz="1600"/>
            </a:p>
          </p:txBody>
        </p:sp>
        <p:sp>
          <p:nvSpPr>
            <p:cNvPr id="1203" name="Google Shape;1203;p34"/>
            <p:cNvSpPr txBox="1"/>
            <p:nvPr/>
          </p:nvSpPr>
          <p:spPr>
            <a:xfrm>
              <a:off x="8929772" y="1925881"/>
              <a:ext cx="2929200" cy="1015800"/>
            </a:xfrm>
            <a:prstGeom prst="rect">
              <a:avLst/>
            </a:prstGeom>
            <a:noFill/>
            <a:ln>
              <a:noFill/>
            </a:ln>
          </p:spPr>
          <p:txBody>
            <a:bodyPr anchorCtr="0" anchor="t" bIns="45700" lIns="0" spcFirstLastPara="1" rIns="0" wrap="square" tIns="45700">
              <a:noAutofit/>
            </a:bodyPr>
            <a:lstStyle/>
            <a:p>
              <a:pPr indent="0" lvl="0" marL="0" marR="0" rtl="0" algn="just">
                <a:spcBef>
                  <a:spcPts val="0"/>
                </a:spcBef>
                <a:spcAft>
                  <a:spcPts val="0"/>
                </a:spcAft>
                <a:buNone/>
              </a:pPr>
              <a:r>
                <a:rPr lang="en">
                  <a:solidFill>
                    <a:schemeClr val="dk1"/>
                  </a:solidFill>
                  <a:latin typeface="Calibri"/>
                  <a:ea typeface="Calibri"/>
                  <a:cs typeface="Calibri"/>
                  <a:sym typeface="Calibri"/>
                </a:rPr>
                <a:t>Easy for everyone to use. It has simple design, so even if you're not good with technology, you can still use it.</a:t>
              </a:r>
              <a:endParaRPr sz="1600">
                <a:solidFill>
                  <a:schemeClr val="dk1"/>
                </a:solidFill>
              </a:endParaRPr>
            </a:p>
          </p:txBody>
        </p:sp>
      </p:grpSp>
      <p:sp>
        <p:nvSpPr>
          <p:cNvPr id="1204" name="Google Shape;1204;p34"/>
          <p:cNvSpPr/>
          <p:nvPr/>
        </p:nvSpPr>
        <p:spPr>
          <a:xfrm>
            <a:off x="676725" y="784015"/>
            <a:ext cx="285516" cy="287876"/>
          </a:xfrm>
          <a:custGeom>
            <a:rect b="b" l="l" r="r" t="t"/>
            <a:pathLst>
              <a:path extrusionOk="0" h="367893" w="373224">
                <a:moveTo>
                  <a:pt x="0" y="0"/>
                </a:moveTo>
                <a:lnTo>
                  <a:pt x="373224" y="0"/>
                </a:lnTo>
                <a:lnTo>
                  <a:pt x="373224" y="367893"/>
                </a:lnTo>
                <a:lnTo>
                  <a:pt x="0" y="367893"/>
                </a:lnTo>
                <a:close/>
              </a:path>
            </a:pathLst>
          </a:custGeom>
          <a:solidFill>
            <a:srgbClr val="000000">
              <a:alpha val="2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00">
              <a:solidFill>
                <a:srgbClr val="FFFFFF"/>
              </a:solidFill>
              <a:latin typeface="Calibri"/>
              <a:ea typeface="Calibri"/>
              <a:cs typeface="Calibri"/>
              <a:sym typeface="Calibri"/>
            </a:endParaRPr>
          </a:p>
        </p:txBody>
      </p:sp>
      <p:sp>
        <p:nvSpPr>
          <p:cNvPr id="1205" name="Google Shape;1205;p34"/>
          <p:cNvSpPr/>
          <p:nvPr/>
        </p:nvSpPr>
        <p:spPr>
          <a:xfrm>
            <a:off x="467767" y="622813"/>
            <a:ext cx="418200" cy="429900"/>
          </a:xfrm>
          <a:prstGeom prst="rect">
            <a:avLst/>
          </a:prstGeom>
          <a:solidFill>
            <a:srgbClr val="864A0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400">
                <a:solidFill>
                  <a:srgbClr val="FFFFFF"/>
                </a:solidFill>
                <a:latin typeface="Calibri"/>
                <a:ea typeface="Calibri"/>
                <a:cs typeface="Calibri"/>
                <a:sym typeface="Calibri"/>
              </a:rPr>
              <a:t>1</a:t>
            </a:r>
            <a:endParaRPr/>
          </a:p>
        </p:txBody>
      </p:sp>
      <p:sp>
        <p:nvSpPr>
          <p:cNvPr id="1206" name="Google Shape;1206;p34"/>
          <p:cNvSpPr/>
          <p:nvPr/>
        </p:nvSpPr>
        <p:spPr>
          <a:xfrm>
            <a:off x="6253675" y="2976876"/>
            <a:ext cx="2303100" cy="1495200"/>
          </a:xfrm>
          <a:prstGeom prst="wedgeRectCallout">
            <a:avLst>
              <a:gd fmla="val -6895" name="adj1"/>
              <a:gd fmla="val 71989" name="adj2"/>
            </a:avLst>
          </a:prstGeom>
          <a:solidFill>
            <a:srgbClr val="4CC1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1207" name="Google Shape;1207;p34"/>
          <p:cNvGrpSpPr/>
          <p:nvPr/>
        </p:nvGrpSpPr>
        <p:grpSpPr>
          <a:xfrm>
            <a:off x="6427150" y="3035562"/>
            <a:ext cx="2051747" cy="1477978"/>
            <a:chOff x="8921990" y="1466739"/>
            <a:chExt cx="3065970" cy="1886379"/>
          </a:xfrm>
        </p:grpSpPr>
        <p:sp>
          <p:nvSpPr>
            <p:cNvPr id="1208" name="Google Shape;1208;p34"/>
            <p:cNvSpPr txBox="1"/>
            <p:nvPr/>
          </p:nvSpPr>
          <p:spPr>
            <a:xfrm>
              <a:off x="8921990" y="1466739"/>
              <a:ext cx="3058200" cy="461700"/>
            </a:xfrm>
            <a:prstGeom prst="rect">
              <a:avLst/>
            </a:prstGeom>
            <a:noFill/>
            <a:ln>
              <a:noFill/>
            </a:ln>
          </p:spPr>
          <p:txBody>
            <a:bodyPr anchorCtr="0" anchor="b" bIns="45700" lIns="0" spcFirstLastPara="1" rIns="0" wrap="square" tIns="45700">
              <a:noAutofit/>
            </a:bodyPr>
            <a:lstStyle/>
            <a:p>
              <a:pPr indent="0" lvl="0" marL="0" rtl="0" algn="ctr">
                <a:spcBef>
                  <a:spcPts val="0"/>
                </a:spcBef>
                <a:spcAft>
                  <a:spcPts val="0"/>
                </a:spcAft>
                <a:buNone/>
              </a:pPr>
              <a:r>
                <a:rPr b="1" lang="en" sz="1600">
                  <a:latin typeface="Calibri"/>
                  <a:ea typeface="Calibri"/>
                  <a:cs typeface="Calibri"/>
                  <a:sym typeface="Calibri"/>
                </a:rPr>
                <a:t>Conversational Memory</a:t>
              </a:r>
              <a:endParaRPr b="1" sz="1600">
                <a:latin typeface="Calibri"/>
                <a:ea typeface="Calibri"/>
                <a:cs typeface="Calibri"/>
                <a:sym typeface="Calibri"/>
              </a:endParaRPr>
            </a:p>
          </p:txBody>
        </p:sp>
        <p:sp>
          <p:nvSpPr>
            <p:cNvPr id="1209" name="Google Shape;1209;p34"/>
            <p:cNvSpPr txBox="1"/>
            <p:nvPr/>
          </p:nvSpPr>
          <p:spPr>
            <a:xfrm>
              <a:off x="8929761" y="1878018"/>
              <a:ext cx="3058200" cy="1475100"/>
            </a:xfrm>
            <a:prstGeom prst="rect">
              <a:avLst/>
            </a:prstGeom>
            <a:noFill/>
            <a:ln>
              <a:noFill/>
            </a:ln>
          </p:spPr>
          <p:txBody>
            <a:bodyPr anchorCtr="0" anchor="t" bIns="45700" lIns="0" spcFirstLastPara="1" rIns="0" wrap="square" tIns="45700">
              <a:noAutofit/>
            </a:bodyPr>
            <a:lstStyle/>
            <a:p>
              <a:pPr indent="0" lvl="0" marL="0" rtl="0" algn="just">
                <a:spcBef>
                  <a:spcPts val="0"/>
                </a:spcBef>
                <a:spcAft>
                  <a:spcPts val="0"/>
                </a:spcAft>
                <a:buNone/>
              </a:pPr>
              <a:r>
                <a:rPr lang="en">
                  <a:solidFill>
                    <a:schemeClr val="dk1"/>
                  </a:solidFill>
                  <a:latin typeface="Calibri"/>
                  <a:ea typeface="Calibri"/>
                  <a:cs typeface="Calibri"/>
                  <a:sym typeface="Calibri"/>
                </a:rPr>
                <a:t>keeps track of your previous questions and answers in a database. So if you want to recall something you asked before, it's there for you.</a:t>
              </a:r>
              <a:endParaRPr>
                <a:solidFill>
                  <a:schemeClr val="dk1"/>
                </a:solidFill>
                <a:latin typeface="Calibri"/>
                <a:ea typeface="Calibri"/>
                <a:cs typeface="Calibri"/>
                <a:sym typeface="Calibri"/>
              </a:endParaRPr>
            </a:p>
          </p:txBody>
        </p:sp>
      </p:grpSp>
      <p:sp>
        <p:nvSpPr>
          <p:cNvPr id="1210" name="Google Shape;1210;p34"/>
          <p:cNvSpPr/>
          <p:nvPr/>
        </p:nvSpPr>
        <p:spPr>
          <a:xfrm>
            <a:off x="6253664" y="2924765"/>
            <a:ext cx="285516" cy="287876"/>
          </a:xfrm>
          <a:custGeom>
            <a:rect b="b" l="l" r="r" t="t"/>
            <a:pathLst>
              <a:path extrusionOk="0" h="367893" w="373224">
                <a:moveTo>
                  <a:pt x="0" y="0"/>
                </a:moveTo>
                <a:lnTo>
                  <a:pt x="373224" y="0"/>
                </a:lnTo>
                <a:lnTo>
                  <a:pt x="373224" y="367893"/>
                </a:lnTo>
                <a:lnTo>
                  <a:pt x="0" y="367893"/>
                </a:lnTo>
                <a:close/>
              </a:path>
            </a:pathLst>
          </a:custGeom>
          <a:solidFill>
            <a:srgbClr val="000000">
              <a:alpha val="2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211" name="Google Shape;1211;p34"/>
          <p:cNvSpPr/>
          <p:nvPr/>
        </p:nvSpPr>
        <p:spPr>
          <a:xfrm>
            <a:off x="6044706" y="2763563"/>
            <a:ext cx="418200" cy="429900"/>
          </a:xfrm>
          <a:prstGeom prst="rect">
            <a:avLst/>
          </a:prstGeom>
          <a:solidFill>
            <a:srgbClr val="0C6B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400">
                <a:solidFill>
                  <a:srgbClr val="FFFFFF"/>
                </a:solidFill>
                <a:latin typeface="Calibri"/>
                <a:ea typeface="Calibri"/>
                <a:cs typeface="Calibri"/>
                <a:sym typeface="Calibri"/>
              </a:rPr>
              <a:t>3</a:t>
            </a:r>
            <a:endParaRPr/>
          </a:p>
        </p:txBody>
      </p:sp>
      <p:sp>
        <p:nvSpPr>
          <p:cNvPr id="1212" name="Google Shape;1212;p34"/>
          <p:cNvSpPr/>
          <p:nvPr/>
        </p:nvSpPr>
        <p:spPr>
          <a:xfrm>
            <a:off x="3437000" y="2010750"/>
            <a:ext cx="2303100" cy="1567200"/>
          </a:xfrm>
          <a:prstGeom prst="wedgeRectCallout">
            <a:avLst>
              <a:gd fmla="val -6895" name="adj1"/>
              <a:gd fmla="val 71989" name="adj2"/>
            </a:avLst>
          </a:prstGeom>
          <a:solidFill>
            <a:srgbClr val="C1301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1213" name="Google Shape;1213;p34"/>
          <p:cNvGrpSpPr/>
          <p:nvPr/>
        </p:nvGrpSpPr>
        <p:grpSpPr>
          <a:xfrm>
            <a:off x="3610473" y="2069427"/>
            <a:ext cx="2051774" cy="1155640"/>
            <a:chOff x="8921977" y="1466725"/>
            <a:chExt cx="3066011" cy="1474971"/>
          </a:xfrm>
        </p:grpSpPr>
        <p:sp>
          <p:nvSpPr>
            <p:cNvPr id="1214" name="Google Shape;1214;p34"/>
            <p:cNvSpPr txBox="1"/>
            <p:nvPr/>
          </p:nvSpPr>
          <p:spPr>
            <a:xfrm>
              <a:off x="8921977" y="1466725"/>
              <a:ext cx="2937000" cy="461700"/>
            </a:xfrm>
            <a:prstGeom prst="rect">
              <a:avLst/>
            </a:prstGeom>
            <a:noFill/>
            <a:ln>
              <a:noFill/>
            </a:ln>
          </p:spPr>
          <p:txBody>
            <a:bodyPr anchorCtr="0" anchor="b" bIns="45700" lIns="0" spcFirstLastPara="1" rIns="0" wrap="square" tIns="45700">
              <a:noAutofit/>
            </a:bodyPr>
            <a:lstStyle/>
            <a:p>
              <a:pPr indent="0" lvl="0" marL="0" marR="0" rtl="0" algn="ctr">
                <a:spcBef>
                  <a:spcPts val="0"/>
                </a:spcBef>
                <a:spcAft>
                  <a:spcPts val="0"/>
                </a:spcAft>
                <a:buNone/>
              </a:pPr>
              <a:r>
                <a:rPr b="1" lang="en" sz="1600">
                  <a:solidFill>
                    <a:schemeClr val="lt1"/>
                  </a:solidFill>
                  <a:latin typeface="Calibri"/>
                  <a:ea typeface="Calibri"/>
                  <a:cs typeface="Calibri"/>
                  <a:sym typeface="Calibri"/>
                </a:rPr>
                <a:t>Real-Time Interaction</a:t>
              </a:r>
              <a:endParaRPr b="1" sz="600">
                <a:solidFill>
                  <a:schemeClr val="lt1"/>
                </a:solidFill>
              </a:endParaRPr>
            </a:p>
          </p:txBody>
        </p:sp>
        <p:sp>
          <p:nvSpPr>
            <p:cNvPr id="1215" name="Google Shape;1215;p34"/>
            <p:cNvSpPr txBox="1"/>
            <p:nvPr/>
          </p:nvSpPr>
          <p:spPr>
            <a:xfrm>
              <a:off x="8929788" y="1925896"/>
              <a:ext cx="3058200" cy="1015800"/>
            </a:xfrm>
            <a:prstGeom prst="rect">
              <a:avLst/>
            </a:prstGeom>
            <a:noFill/>
            <a:ln>
              <a:noFill/>
            </a:ln>
          </p:spPr>
          <p:txBody>
            <a:bodyPr anchorCtr="0" anchor="t" bIns="45700" lIns="0" spcFirstLastPara="1" rIns="0" wrap="square" tIns="45700">
              <a:noAutofit/>
            </a:bodyPr>
            <a:lstStyle/>
            <a:p>
              <a:pPr indent="0" lvl="0" marL="0" rtl="0" algn="just">
                <a:spcBef>
                  <a:spcPts val="0"/>
                </a:spcBef>
                <a:spcAft>
                  <a:spcPts val="0"/>
                </a:spcAft>
                <a:buNone/>
              </a:pPr>
              <a:r>
                <a:rPr lang="en">
                  <a:solidFill>
                    <a:srgbClr val="FFFFFF"/>
                  </a:solidFill>
                  <a:latin typeface="Calibri"/>
                  <a:ea typeface="Calibri"/>
                  <a:cs typeface="Calibri"/>
                  <a:sym typeface="Calibri"/>
                </a:rPr>
                <a:t>Responds right away, like talking to a person. It's quick and feels like a real conversation, keeping you engaged.</a:t>
              </a:r>
              <a:endParaRPr>
                <a:solidFill>
                  <a:srgbClr val="FFFFFF"/>
                </a:solidFill>
                <a:latin typeface="Calibri"/>
                <a:ea typeface="Calibri"/>
                <a:cs typeface="Calibri"/>
                <a:sym typeface="Calibri"/>
              </a:endParaRPr>
            </a:p>
          </p:txBody>
        </p:sp>
      </p:grpSp>
      <p:sp>
        <p:nvSpPr>
          <p:cNvPr id="1216" name="Google Shape;1216;p34"/>
          <p:cNvSpPr/>
          <p:nvPr/>
        </p:nvSpPr>
        <p:spPr>
          <a:xfrm>
            <a:off x="3436996" y="2066116"/>
            <a:ext cx="285516" cy="287876"/>
          </a:xfrm>
          <a:custGeom>
            <a:rect b="b" l="l" r="r" t="t"/>
            <a:pathLst>
              <a:path extrusionOk="0" h="367893" w="373224">
                <a:moveTo>
                  <a:pt x="0" y="0"/>
                </a:moveTo>
                <a:lnTo>
                  <a:pt x="373224" y="0"/>
                </a:lnTo>
                <a:lnTo>
                  <a:pt x="373224" y="367893"/>
                </a:lnTo>
                <a:lnTo>
                  <a:pt x="0" y="367893"/>
                </a:lnTo>
                <a:close/>
              </a:path>
            </a:pathLst>
          </a:custGeom>
          <a:solidFill>
            <a:srgbClr val="000000">
              <a:alpha val="2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217" name="Google Shape;1217;p34"/>
          <p:cNvSpPr/>
          <p:nvPr/>
        </p:nvSpPr>
        <p:spPr>
          <a:xfrm>
            <a:off x="3228038" y="1797438"/>
            <a:ext cx="418200" cy="429900"/>
          </a:xfrm>
          <a:prstGeom prst="rect">
            <a:avLst/>
          </a:prstGeom>
          <a:solidFill>
            <a:srgbClr val="6017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400">
                <a:solidFill>
                  <a:srgbClr val="FFFFFF"/>
                </a:solidFill>
                <a:latin typeface="Calibri"/>
                <a:ea typeface="Calibri"/>
                <a:cs typeface="Calibri"/>
                <a:sym typeface="Calibri"/>
              </a:rPr>
              <a:t>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ixed">
  <a:themeElements>
    <a:clrScheme name="Simple Light">
      <a:dk1>
        <a:srgbClr val="FFFFFF"/>
      </a:dk1>
      <a:lt1>
        <a:srgbClr val="003E4C"/>
      </a:lt1>
      <a:dk2>
        <a:srgbClr val="044354"/>
      </a:dk2>
      <a:lt2>
        <a:srgbClr val="F7F1E5"/>
      </a:lt2>
      <a:accent1>
        <a:srgbClr val="F4D3A6"/>
      </a:accent1>
      <a:accent2>
        <a:srgbClr val="E58925"/>
      </a:accent2>
      <a:accent3>
        <a:srgbClr val="EDA82F"/>
      </a:accent3>
      <a:accent4>
        <a:srgbClr val="D35618"/>
      </a:accent4>
      <a:accent5>
        <a:srgbClr val="051E28"/>
      </a:accent5>
      <a:accent6>
        <a:srgbClr val="E2D5C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